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8"/>
  </p:notesMasterIdLst>
  <p:sldIdLst>
    <p:sldId id="256" r:id="rId2"/>
    <p:sldId id="2142533471" r:id="rId3"/>
    <p:sldId id="319" r:id="rId4"/>
    <p:sldId id="317" r:id="rId5"/>
    <p:sldId id="284" r:id="rId6"/>
    <p:sldId id="289" r:id="rId7"/>
    <p:sldId id="258" r:id="rId8"/>
    <p:sldId id="312" r:id="rId9"/>
    <p:sldId id="261" r:id="rId10"/>
    <p:sldId id="311" r:id="rId11"/>
    <p:sldId id="320" r:id="rId12"/>
    <p:sldId id="321" r:id="rId13"/>
    <p:sldId id="280" r:id="rId14"/>
    <p:sldId id="2142533481" r:id="rId15"/>
    <p:sldId id="2142533476" r:id="rId16"/>
    <p:sldId id="2142533477" r:id="rId17"/>
    <p:sldId id="2142533478" r:id="rId18"/>
    <p:sldId id="2142533479" r:id="rId19"/>
    <p:sldId id="2142533480" r:id="rId20"/>
    <p:sldId id="277" r:id="rId21"/>
    <p:sldId id="322" r:id="rId22"/>
    <p:sldId id="260" r:id="rId23"/>
    <p:sldId id="313" r:id="rId24"/>
    <p:sldId id="276" r:id="rId25"/>
    <p:sldId id="324" r:id="rId26"/>
    <p:sldId id="326" r:id="rId27"/>
    <p:sldId id="325" r:id="rId28"/>
    <p:sldId id="266" r:id="rId29"/>
    <p:sldId id="2142533482" r:id="rId30"/>
    <p:sldId id="323" r:id="rId31"/>
    <p:sldId id="2142533483" r:id="rId32"/>
    <p:sldId id="314" r:id="rId33"/>
    <p:sldId id="2142533484" r:id="rId34"/>
    <p:sldId id="2142533485" r:id="rId35"/>
    <p:sldId id="2142533486" r:id="rId36"/>
    <p:sldId id="2142533487" r:id="rId37"/>
    <p:sldId id="2142533488" r:id="rId38"/>
    <p:sldId id="2142533489" r:id="rId39"/>
    <p:sldId id="2142533490" r:id="rId40"/>
    <p:sldId id="2142533491" r:id="rId41"/>
    <p:sldId id="265" r:id="rId42"/>
    <p:sldId id="315" r:id="rId43"/>
    <p:sldId id="316" r:id="rId44"/>
    <p:sldId id="2142533474" r:id="rId45"/>
    <p:sldId id="2142533473" r:id="rId46"/>
    <p:sldId id="267" r:id="rId47"/>
  </p:sldIdLst>
  <p:sldSz cx="9144000" cy="5143500" type="screen16x9"/>
  <p:notesSz cx="6858000" cy="9144000"/>
  <p:embeddedFontLst>
    <p:embeddedFont>
      <p:font typeface="Anaheim" panose="020B0604020202020204" charset="0"/>
      <p:regular r:id="rId49"/>
      <p:bold r:id="rId50"/>
    </p:embeddedFont>
    <p:embeddedFont>
      <p:font typeface="Bebas Neue" panose="020B0606020202050201" pitchFamily="34" charset="0"/>
      <p:regular r:id="rId51"/>
    </p:embeddedFont>
    <p:embeddedFont>
      <p:font typeface="DM Sans Medium" pitchFamily="2"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
      <p:font typeface="Raleway" pitchFamily="2" charset="0"/>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094CF-3533-46B1-ABED-F58597515226}" v="287" dt="2024-11-26T00:53:16.134"/>
    <p1510:client id="{3D4C107F-BB14-B610-4ABD-2F2DB2ED7D12}" v="23" dt="2024-11-25T21:12:33.424"/>
    <p1510:client id="{4867C177-8754-54F5-F854-48DB696EEE03}" v="384" dt="2024-11-26T00:52:56.089"/>
    <p1510:client id="{6F0BC024-8783-074F-817E-6D16210D6AA0}" v="1471" dt="2024-11-25T23:20:40.778"/>
    <p1510:client id="{D2102A30-FAE1-2F92-634A-A13847D8DC20}" v="445" dt="2024-11-26T00:26:14.832"/>
  </p1510:revLst>
</p1510:revInfo>
</file>

<file path=ppt/tableStyles.xml><?xml version="1.0" encoding="utf-8"?>
<a:tblStyleLst xmlns:a="http://schemas.openxmlformats.org/drawingml/2006/main" def="{0A4002D9-A461-4BB9-BBDE-622C54346099}">
  <a:tblStyle styleId="{0A4002D9-A461-4BB9-BBDE-622C543460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EF43AD1-E71C-4397-B219-23D913D1D07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a:extLst>
            <a:ext uri="{FF2B5EF4-FFF2-40B4-BE49-F238E27FC236}">
              <a16:creationId xmlns:a16="http://schemas.microsoft.com/office/drawing/2014/main" id="{8792FF7C-CC9D-9D7A-9115-F1465A0A311E}"/>
            </a:ext>
          </a:extLst>
        </p:cNvPr>
        <p:cNvGrpSpPr/>
        <p:nvPr/>
      </p:nvGrpSpPr>
      <p:grpSpPr>
        <a:xfrm>
          <a:off x="0" y="0"/>
          <a:ext cx="0" cy="0"/>
          <a:chOff x="0" y="0"/>
          <a:chExt cx="0" cy="0"/>
        </a:xfrm>
      </p:grpSpPr>
      <p:sp>
        <p:nvSpPr>
          <p:cNvPr id="941" name="Google Shape;941;gd5260bdd85_0_256:notes">
            <a:extLst>
              <a:ext uri="{FF2B5EF4-FFF2-40B4-BE49-F238E27FC236}">
                <a16:creationId xmlns:a16="http://schemas.microsoft.com/office/drawing/2014/main" id="{8E7EFBB8-2359-D05E-22C3-B79ED9E6C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5260bdd85_0_256:notes">
            <a:extLst>
              <a:ext uri="{FF2B5EF4-FFF2-40B4-BE49-F238E27FC236}">
                <a16:creationId xmlns:a16="http://schemas.microsoft.com/office/drawing/2014/main" id="{BD6F3890-768C-E1A7-7BA9-AA01118937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978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a:extLst>
            <a:ext uri="{FF2B5EF4-FFF2-40B4-BE49-F238E27FC236}">
              <a16:creationId xmlns:a16="http://schemas.microsoft.com/office/drawing/2014/main" id="{39B1FEFA-5FAE-B71E-CC26-E77CD2672689}"/>
            </a:ext>
          </a:extLst>
        </p:cNvPr>
        <p:cNvGrpSpPr/>
        <p:nvPr/>
      </p:nvGrpSpPr>
      <p:grpSpPr>
        <a:xfrm>
          <a:off x="0" y="0"/>
          <a:ext cx="0" cy="0"/>
          <a:chOff x="0" y="0"/>
          <a:chExt cx="0" cy="0"/>
        </a:xfrm>
      </p:grpSpPr>
      <p:sp>
        <p:nvSpPr>
          <p:cNvPr id="941" name="Google Shape;941;gd5260bdd85_0_256:notes">
            <a:extLst>
              <a:ext uri="{FF2B5EF4-FFF2-40B4-BE49-F238E27FC236}">
                <a16:creationId xmlns:a16="http://schemas.microsoft.com/office/drawing/2014/main" id="{ABDFCA88-BCE4-924E-BE9B-B2C3C86218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5260bdd85_0_256:notes">
            <a:extLst>
              <a:ext uri="{FF2B5EF4-FFF2-40B4-BE49-F238E27FC236}">
                <a16:creationId xmlns:a16="http://schemas.microsoft.com/office/drawing/2014/main" id="{9BC1C3C2-D840-04EE-C3BF-DA09761A21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997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ace0e76b4a_1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ace0e76b4a_1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ace0e76b4a_1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ace0e76b4a_1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359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ace0e76b4a_1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ace0e76b4a_1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149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ace0e76b4a_1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ace0e76b4a_1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057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ace0e76b4a_1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ace0e76b4a_1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794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ace0e76b4a_1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ace0e76b4a_1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99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ace0e76b4a_1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ace0e76b4a_1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25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ace0e76b4a_1_1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a:extLst>
            <a:ext uri="{FF2B5EF4-FFF2-40B4-BE49-F238E27FC236}">
              <a16:creationId xmlns:a16="http://schemas.microsoft.com/office/drawing/2014/main" id="{42385935-093B-E13E-8533-FB6E441E5F13}"/>
            </a:ext>
          </a:extLst>
        </p:cNvPr>
        <p:cNvGrpSpPr/>
        <p:nvPr/>
      </p:nvGrpSpPr>
      <p:grpSpPr>
        <a:xfrm>
          <a:off x="0" y="0"/>
          <a:ext cx="0" cy="0"/>
          <a:chOff x="0" y="0"/>
          <a:chExt cx="0" cy="0"/>
        </a:xfrm>
      </p:grpSpPr>
      <p:sp>
        <p:nvSpPr>
          <p:cNvPr id="1003" name="Google Shape;1003;g54dda1946d_6_358:notes">
            <a:extLst>
              <a:ext uri="{FF2B5EF4-FFF2-40B4-BE49-F238E27FC236}">
                <a16:creationId xmlns:a16="http://schemas.microsoft.com/office/drawing/2014/main" id="{1AFC4D38-2937-A4BF-A560-4CC739D6D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54dda1946d_6_358:notes">
            <a:extLst>
              <a:ext uri="{FF2B5EF4-FFF2-40B4-BE49-F238E27FC236}">
                <a16:creationId xmlns:a16="http://schemas.microsoft.com/office/drawing/2014/main" id="{70E477F0-C8BB-350F-55A2-040216717C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496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C41EA994-C242-87FC-EC2E-F9D44491A13A}"/>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1247C4E0-9DD9-1098-767A-917F481E9F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AC83527F-D9BF-EC44-CC05-2795668825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53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a:extLst>
            <a:ext uri="{FF2B5EF4-FFF2-40B4-BE49-F238E27FC236}">
              <a16:creationId xmlns:a16="http://schemas.microsoft.com/office/drawing/2014/main" id="{DFCB4EE5-669E-3A13-9E5C-3E2D2B3FD923}"/>
            </a:ext>
          </a:extLst>
        </p:cNvPr>
        <p:cNvGrpSpPr/>
        <p:nvPr/>
      </p:nvGrpSpPr>
      <p:grpSpPr>
        <a:xfrm>
          <a:off x="0" y="0"/>
          <a:ext cx="0" cy="0"/>
          <a:chOff x="0" y="0"/>
          <a:chExt cx="0" cy="0"/>
        </a:xfrm>
      </p:grpSpPr>
      <p:sp>
        <p:nvSpPr>
          <p:cNvPr id="1087" name="Google Shape;1087;g2ace0e76b4a_1_1143:notes">
            <a:extLst>
              <a:ext uri="{FF2B5EF4-FFF2-40B4-BE49-F238E27FC236}">
                <a16:creationId xmlns:a16="http://schemas.microsoft.com/office/drawing/2014/main" id="{C7E22BD4-6AE0-3F19-8902-1D0DDF6D48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ace0e76b4a_1_1143:notes">
            <a:extLst>
              <a:ext uri="{FF2B5EF4-FFF2-40B4-BE49-F238E27FC236}">
                <a16:creationId xmlns:a16="http://schemas.microsoft.com/office/drawing/2014/main" id="{4C762455-3DE2-25CE-59DD-C4688EA740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771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ace0e76b4a_1_1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2ace0e76b4a_1_1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a:extLst>
            <a:ext uri="{FF2B5EF4-FFF2-40B4-BE49-F238E27FC236}">
              <a16:creationId xmlns:a16="http://schemas.microsoft.com/office/drawing/2014/main" id="{2DE21F82-A304-874F-2AED-394ED26F1712}"/>
            </a:ext>
          </a:extLst>
        </p:cNvPr>
        <p:cNvGrpSpPr/>
        <p:nvPr/>
      </p:nvGrpSpPr>
      <p:grpSpPr>
        <a:xfrm>
          <a:off x="0" y="0"/>
          <a:ext cx="0" cy="0"/>
          <a:chOff x="0" y="0"/>
          <a:chExt cx="0" cy="0"/>
        </a:xfrm>
      </p:grpSpPr>
      <p:sp>
        <p:nvSpPr>
          <p:cNvPr id="1003" name="Google Shape;1003;g54dda1946d_6_358:notes">
            <a:extLst>
              <a:ext uri="{FF2B5EF4-FFF2-40B4-BE49-F238E27FC236}">
                <a16:creationId xmlns:a16="http://schemas.microsoft.com/office/drawing/2014/main" id="{8962ADFF-A672-2CFE-7EF0-A85FE9F070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54dda1946d_6_358:notes">
            <a:extLst>
              <a:ext uri="{FF2B5EF4-FFF2-40B4-BE49-F238E27FC236}">
                <a16:creationId xmlns:a16="http://schemas.microsoft.com/office/drawing/2014/main" id="{5FEE80E7-0FCC-1FDA-4E48-EF6A03B133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595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E6796DBF-F881-B84F-3BF0-CB9F2B9C62D4}"/>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EA801909-8928-89A3-1CC1-434C8A43FC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F961360C-967B-EA45-C31E-ACA616223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7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EDCCCB1C-32FF-7B8A-880A-9070C5144DFA}"/>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DF09E78A-D6A4-EBAE-ECD6-BA54F4C37F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7E04A96F-274C-0909-D3CF-4AB8D39C7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286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54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363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a:extLst>
            <a:ext uri="{FF2B5EF4-FFF2-40B4-BE49-F238E27FC236}">
              <a16:creationId xmlns:a16="http://schemas.microsoft.com/office/drawing/2014/main" id="{047EEC2C-9B12-A2AD-DE82-C9DCC99DED76}"/>
            </a:ext>
          </a:extLst>
        </p:cNvPr>
        <p:cNvGrpSpPr/>
        <p:nvPr/>
      </p:nvGrpSpPr>
      <p:grpSpPr>
        <a:xfrm>
          <a:off x="0" y="0"/>
          <a:ext cx="0" cy="0"/>
          <a:chOff x="0" y="0"/>
          <a:chExt cx="0" cy="0"/>
        </a:xfrm>
      </p:grpSpPr>
      <p:sp>
        <p:nvSpPr>
          <p:cNvPr id="855" name="Google Shape;855;g54dda1946d_6_308:notes">
            <a:extLst>
              <a:ext uri="{FF2B5EF4-FFF2-40B4-BE49-F238E27FC236}">
                <a16:creationId xmlns:a16="http://schemas.microsoft.com/office/drawing/2014/main" id="{D036C644-336F-AFD9-6FA7-ACC9DE2325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54dda1946d_6_308:notes">
            <a:extLst>
              <a:ext uri="{FF2B5EF4-FFF2-40B4-BE49-F238E27FC236}">
                <a16:creationId xmlns:a16="http://schemas.microsoft.com/office/drawing/2014/main" id="{8A5440E9-F736-481E-9A27-795084F4FC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987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354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a:extLst>
            <a:ext uri="{FF2B5EF4-FFF2-40B4-BE49-F238E27FC236}">
              <a16:creationId xmlns:a16="http://schemas.microsoft.com/office/drawing/2014/main" id="{48D7F9C9-EDF6-BEA2-B936-33DDE14BFA53}"/>
            </a:ext>
          </a:extLst>
        </p:cNvPr>
        <p:cNvGrpSpPr/>
        <p:nvPr/>
      </p:nvGrpSpPr>
      <p:grpSpPr>
        <a:xfrm>
          <a:off x="0" y="0"/>
          <a:ext cx="0" cy="0"/>
          <a:chOff x="0" y="0"/>
          <a:chExt cx="0" cy="0"/>
        </a:xfrm>
      </p:grpSpPr>
      <p:sp>
        <p:nvSpPr>
          <p:cNvPr id="855" name="Google Shape;855;g54dda1946d_6_308:notes">
            <a:extLst>
              <a:ext uri="{FF2B5EF4-FFF2-40B4-BE49-F238E27FC236}">
                <a16:creationId xmlns:a16="http://schemas.microsoft.com/office/drawing/2014/main" id="{E57775FC-276F-A124-10AB-59694093D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54dda1946d_6_308:notes">
            <a:extLst>
              <a:ext uri="{FF2B5EF4-FFF2-40B4-BE49-F238E27FC236}">
                <a16:creationId xmlns:a16="http://schemas.microsoft.com/office/drawing/2014/main" id="{5ED902AF-2C5D-3B91-8F5A-ADA19C475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224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883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338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154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896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114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976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492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a:extLst>
            <a:ext uri="{FF2B5EF4-FFF2-40B4-BE49-F238E27FC236}">
              <a16:creationId xmlns:a16="http://schemas.microsoft.com/office/drawing/2014/main" id="{F75484E8-A2D7-7DAB-D7D0-2711D84F4C8C}"/>
            </a:ext>
          </a:extLst>
        </p:cNvPr>
        <p:cNvGrpSpPr/>
        <p:nvPr/>
      </p:nvGrpSpPr>
      <p:grpSpPr>
        <a:xfrm>
          <a:off x="0" y="0"/>
          <a:ext cx="0" cy="0"/>
          <a:chOff x="0" y="0"/>
          <a:chExt cx="0" cy="0"/>
        </a:xfrm>
      </p:grpSpPr>
      <p:sp>
        <p:nvSpPr>
          <p:cNvPr id="1164" name="Google Shape;1164;g2ace0e76b4a_1_1179:notes">
            <a:extLst>
              <a:ext uri="{FF2B5EF4-FFF2-40B4-BE49-F238E27FC236}">
                <a16:creationId xmlns:a16="http://schemas.microsoft.com/office/drawing/2014/main" id="{24D949A5-1098-91E5-85CE-E97D3952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ace0e76b4a_1_1179:notes">
            <a:extLst>
              <a:ext uri="{FF2B5EF4-FFF2-40B4-BE49-F238E27FC236}">
                <a16:creationId xmlns:a16="http://schemas.microsoft.com/office/drawing/2014/main" id="{1ED4869D-4775-08C5-F36C-E86F119B2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37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ace0e76b4a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2ace0e76b4a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a:extLst>
            <a:ext uri="{FF2B5EF4-FFF2-40B4-BE49-F238E27FC236}">
              <a16:creationId xmlns:a16="http://schemas.microsoft.com/office/drawing/2014/main" id="{22F318A8-7BFD-64AE-1EB6-2F0A472368A3}"/>
            </a:ext>
          </a:extLst>
        </p:cNvPr>
        <p:cNvGrpSpPr/>
        <p:nvPr/>
      </p:nvGrpSpPr>
      <p:grpSpPr>
        <a:xfrm>
          <a:off x="0" y="0"/>
          <a:ext cx="0" cy="0"/>
          <a:chOff x="0" y="0"/>
          <a:chExt cx="0" cy="0"/>
        </a:xfrm>
      </p:grpSpPr>
      <p:sp>
        <p:nvSpPr>
          <p:cNvPr id="855" name="Google Shape;855;g54dda1946d_6_308:notes">
            <a:extLst>
              <a:ext uri="{FF2B5EF4-FFF2-40B4-BE49-F238E27FC236}">
                <a16:creationId xmlns:a16="http://schemas.microsoft.com/office/drawing/2014/main" id="{3D16F631-D6B4-A765-2949-353A0569CA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54dda1946d_6_308:notes">
            <a:extLst>
              <a:ext uri="{FF2B5EF4-FFF2-40B4-BE49-F238E27FC236}">
                <a16:creationId xmlns:a16="http://schemas.microsoft.com/office/drawing/2014/main" id="{1C859C33-5714-4894-F8CD-60AEA7052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111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a:extLst>
            <a:ext uri="{FF2B5EF4-FFF2-40B4-BE49-F238E27FC236}">
              <a16:creationId xmlns:a16="http://schemas.microsoft.com/office/drawing/2014/main" id="{D83205B8-31ED-0FCF-02E3-56242C79E764}"/>
            </a:ext>
          </a:extLst>
        </p:cNvPr>
        <p:cNvGrpSpPr/>
        <p:nvPr/>
      </p:nvGrpSpPr>
      <p:grpSpPr>
        <a:xfrm>
          <a:off x="0" y="0"/>
          <a:ext cx="0" cy="0"/>
          <a:chOff x="0" y="0"/>
          <a:chExt cx="0" cy="0"/>
        </a:xfrm>
      </p:grpSpPr>
      <p:sp>
        <p:nvSpPr>
          <p:cNvPr id="941" name="Google Shape;941;gd5260bdd85_0_256:notes">
            <a:extLst>
              <a:ext uri="{FF2B5EF4-FFF2-40B4-BE49-F238E27FC236}">
                <a16:creationId xmlns:a16="http://schemas.microsoft.com/office/drawing/2014/main" id="{4BFFF1A3-7731-0B5B-0352-DEC9BF2048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5260bdd85_0_256:notes">
            <a:extLst>
              <a:ext uri="{FF2B5EF4-FFF2-40B4-BE49-F238E27FC236}">
                <a16:creationId xmlns:a16="http://schemas.microsoft.com/office/drawing/2014/main" id="{056A116D-3CD1-7712-90DB-88EFE5A6FF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956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a:extLst>
            <a:ext uri="{FF2B5EF4-FFF2-40B4-BE49-F238E27FC236}">
              <a16:creationId xmlns:a16="http://schemas.microsoft.com/office/drawing/2014/main" id="{D83205B8-31ED-0FCF-02E3-56242C79E764}"/>
            </a:ext>
          </a:extLst>
        </p:cNvPr>
        <p:cNvGrpSpPr/>
        <p:nvPr/>
      </p:nvGrpSpPr>
      <p:grpSpPr>
        <a:xfrm>
          <a:off x="0" y="0"/>
          <a:ext cx="0" cy="0"/>
          <a:chOff x="0" y="0"/>
          <a:chExt cx="0" cy="0"/>
        </a:xfrm>
      </p:grpSpPr>
      <p:sp>
        <p:nvSpPr>
          <p:cNvPr id="941" name="Google Shape;941;gd5260bdd85_0_256:notes">
            <a:extLst>
              <a:ext uri="{FF2B5EF4-FFF2-40B4-BE49-F238E27FC236}">
                <a16:creationId xmlns:a16="http://schemas.microsoft.com/office/drawing/2014/main" id="{4BFFF1A3-7731-0B5B-0352-DEC9BF2048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5260bdd85_0_256:notes">
            <a:extLst>
              <a:ext uri="{FF2B5EF4-FFF2-40B4-BE49-F238E27FC236}">
                <a16:creationId xmlns:a16="http://schemas.microsoft.com/office/drawing/2014/main" id="{056A116D-3CD1-7712-90DB-88EFE5A6FF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761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a:extLst>
            <a:ext uri="{FF2B5EF4-FFF2-40B4-BE49-F238E27FC236}">
              <a16:creationId xmlns:a16="http://schemas.microsoft.com/office/drawing/2014/main" id="{D83205B8-31ED-0FCF-02E3-56242C79E764}"/>
            </a:ext>
          </a:extLst>
        </p:cNvPr>
        <p:cNvGrpSpPr/>
        <p:nvPr/>
      </p:nvGrpSpPr>
      <p:grpSpPr>
        <a:xfrm>
          <a:off x="0" y="0"/>
          <a:ext cx="0" cy="0"/>
          <a:chOff x="0" y="0"/>
          <a:chExt cx="0" cy="0"/>
        </a:xfrm>
      </p:grpSpPr>
      <p:sp>
        <p:nvSpPr>
          <p:cNvPr id="941" name="Google Shape;941;gd5260bdd85_0_256:notes">
            <a:extLst>
              <a:ext uri="{FF2B5EF4-FFF2-40B4-BE49-F238E27FC236}">
                <a16:creationId xmlns:a16="http://schemas.microsoft.com/office/drawing/2014/main" id="{4BFFF1A3-7731-0B5B-0352-DEC9BF2048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5260bdd85_0_256:notes">
            <a:extLst>
              <a:ext uri="{FF2B5EF4-FFF2-40B4-BE49-F238E27FC236}">
                <a16:creationId xmlns:a16="http://schemas.microsoft.com/office/drawing/2014/main" id="{056A116D-3CD1-7712-90DB-88EFE5A6FF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8197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2ace0e76b4a_1_1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2ace0e76b4a_1_1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a:extLst>
            <a:ext uri="{FF2B5EF4-FFF2-40B4-BE49-F238E27FC236}">
              <a16:creationId xmlns:a16="http://schemas.microsoft.com/office/drawing/2014/main" id="{DF485390-E67E-867D-896D-272504DA91BC}"/>
            </a:ext>
          </a:extLst>
        </p:cNvPr>
        <p:cNvGrpSpPr/>
        <p:nvPr/>
      </p:nvGrpSpPr>
      <p:grpSpPr>
        <a:xfrm>
          <a:off x="0" y="0"/>
          <a:ext cx="0" cy="0"/>
          <a:chOff x="0" y="0"/>
          <a:chExt cx="0" cy="0"/>
        </a:xfrm>
      </p:grpSpPr>
      <p:sp>
        <p:nvSpPr>
          <p:cNvPr id="855" name="Google Shape;855;g54dda1946d_6_308:notes">
            <a:extLst>
              <a:ext uri="{FF2B5EF4-FFF2-40B4-BE49-F238E27FC236}">
                <a16:creationId xmlns:a16="http://schemas.microsoft.com/office/drawing/2014/main" id="{8E729D2C-73B9-0DA9-96EF-1BB4EE3420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54dda1946d_6_308:notes">
            <a:extLst>
              <a:ext uri="{FF2B5EF4-FFF2-40B4-BE49-F238E27FC236}">
                <a16:creationId xmlns:a16="http://schemas.microsoft.com/office/drawing/2014/main" id="{C461E198-984B-2681-BBEF-FC5D1A263F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282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ad038acb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ad038acb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a:extLst>
            <a:ext uri="{FF2B5EF4-FFF2-40B4-BE49-F238E27FC236}">
              <a16:creationId xmlns:a16="http://schemas.microsoft.com/office/drawing/2014/main" id="{6D711432-B70C-60AA-85B6-C13F90A6E578}"/>
            </a:ext>
          </a:extLst>
        </p:cNvPr>
        <p:cNvGrpSpPr/>
        <p:nvPr/>
      </p:nvGrpSpPr>
      <p:grpSpPr>
        <a:xfrm>
          <a:off x="0" y="0"/>
          <a:ext cx="0" cy="0"/>
          <a:chOff x="0" y="0"/>
          <a:chExt cx="0" cy="0"/>
        </a:xfrm>
      </p:grpSpPr>
      <p:sp>
        <p:nvSpPr>
          <p:cNvPr id="941" name="Google Shape;941;gd5260bdd85_0_256:notes">
            <a:extLst>
              <a:ext uri="{FF2B5EF4-FFF2-40B4-BE49-F238E27FC236}">
                <a16:creationId xmlns:a16="http://schemas.microsoft.com/office/drawing/2014/main" id="{93D580C9-AF3F-42B4-1577-FE5494DB29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5260bdd85_0_256:notes">
            <a:extLst>
              <a:ext uri="{FF2B5EF4-FFF2-40B4-BE49-F238E27FC236}">
                <a16:creationId xmlns:a16="http://schemas.microsoft.com/office/drawing/2014/main" id="{0427F5DB-34CD-53A5-E2C1-A642E93887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18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8342075" y="46275"/>
            <a:ext cx="731400" cy="768000"/>
          </a:xfrm>
          <a:prstGeom prst="star10">
            <a:avLst>
              <a:gd name="adj" fmla="val 17041"/>
              <a:gd name="hf" fmla="val 1051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0" name="Google Shape;10;p2"/>
          <p:cNvPicPr preferRelativeResize="0"/>
          <p:nvPr/>
        </p:nvPicPr>
        <p:blipFill rotWithShape="1">
          <a:blip r:embed="rId2">
            <a:alphaModFix/>
          </a:blip>
          <a:srcRect l="25239" r="24663"/>
          <a:stretch/>
        </p:blipFill>
        <p:spPr>
          <a:xfrm flipH="1">
            <a:off x="-359322" y="-484124"/>
            <a:ext cx="1732547" cy="1828799"/>
          </a:xfrm>
          <a:prstGeom prst="rect">
            <a:avLst/>
          </a:prstGeom>
          <a:noFill/>
          <a:ln>
            <a:noFill/>
          </a:ln>
        </p:spPr>
      </p:pic>
      <p:pic>
        <p:nvPicPr>
          <p:cNvPr id="11" name="Google Shape;11;p2"/>
          <p:cNvPicPr preferRelativeResize="0"/>
          <p:nvPr/>
        </p:nvPicPr>
        <p:blipFill rotWithShape="1">
          <a:blip r:embed="rId3">
            <a:alphaModFix/>
          </a:blip>
          <a:srcRect l="15575" r="17319"/>
          <a:stretch/>
        </p:blipFill>
        <p:spPr>
          <a:xfrm rot="7309233">
            <a:off x="7872925" y="3692173"/>
            <a:ext cx="2324749" cy="1828798"/>
          </a:xfrm>
          <a:prstGeom prst="rect">
            <a:avLst/>
          </a:prstGeom>
          <a:noFill/>
          <a:ln>
            <a:noFill/>
          </a:ln>
        </p:spPr>
      </p:pic>
      <p:grpSp>
        <p:nvGrpSpPr>
          <p:cNvPr id="12" name="Google Shape;12;p2"/>
          <p:cNvGrpSpPr/>
          <p:nvPr/>
        </p:nvGrpSpPr>
        <p:grpSpPr>
          <a:xfrm>
            <a:off x="242025" y="185025"/>
            <a:ext cx="8602850" cy="2913875"/>
            <a:chOff x="242025" y="185025"/>
            <a:chExt cx="8602850" cy="2913875"/>
          </a:xfrm>
        </p:grpSpPr>
        <p:sp>
          <p:nvSpPr>
            <p:cNvPr id="13" name="Google Shape;13;p2"/>
            <p:cNvSpPr/>
            <p:nvPr/>
          </p:nvSpPr>
          <p:spPr>
            <a:xfrm>
              <a:off x="242025" y="174827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a:off x="6123950" y="18502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a:off x="8570675" y="2824700"/>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 name="Google Shape;16;p2"/>
          <p:cNvGrpSpPr/>
          <p:nvPr/>
        </p:nvGrpSpPr>
        <p:grpSpPr>
          <a:xfrm>
            <a:off x="2450604" y="305678"/>
            <a:ext cx="2258545" cy="4575229"/>
            <a:chOff x="2450604" y="305678"/>
            <a:chExt cx="2258545" cy="4575229"/>
          </a:xfrm>
        </p:grpSpPr>
        <p:grpSp>
          <p:nvGrpSpPr>
            <p:cNvPr id="17" name="Google Shape;17;p2"/>
            <p:cNvGrpSpPr/>
            <p:nvPr/>
          </p:nvGrpSpPr>
          <p:grpSpPr>
            <a:xfrm>
              <a:off x="2450604" y="305678"/>
              <a:ext cx="274297" cy="32917"/>
              <a:chOff x="3442775" y="4506975"/>
              <a:chExt cx="812250" cy="96900"/>
            </a:xfrm>
          </p:grpSpPr>
          <p:sp>
            <p:nvSpPr>
              <p:cNvPr id="18" name="Google Shape;18;p2"/>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2"/>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2"/>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2"/>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2"/>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3" name="Google Shape;23;p2"/>
            <p:cNvGrpSpPr/>
            <p:nvPr/>
          </p:nvGrpSpPr>
          <p:grpSpPr>
            <a:xfrm>
              <a:off x="4434852" y="4847990"/>
              <a:ext cx="274297" cy="32917"/>
              <a:chOff x="3442775" y="4506975"/>
              <a:chExt cx="812250" cy="96900"/>
            </a:xfrm>
          </p:grpSpPr>
          <p:sp>
            <p:nvSpPr>
              <p:cNvPr id="24" name="Google Shape;24;p2"/>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 name="Google Shape;25;p2"/>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 name="Google Shape;26;p2"/>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 name="Google Shape;27;p2"/>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2"/>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pic>
        <p:nvPicPr>
          <p:cNvPr id="29" name="Google Shape;29;p2"/>
          <p:cNvPicPr preferRelativeResize="0"/>
          <p:nvPr/>
        </p:nvPicPr>
        <p:blipFill rotWithShape="1">
          <a:blip r:embed="rId4">
            <a:alphaModFix/>
          </a:blip>
          <a:srcRect l="57098" t="16029" r="3509" b="43399"/>
          <a:stretch/>
        </p:blipFill>
        <p:spPr>
          <a:xfrm>
            <a:off x="27425" y="4233388"/>
            <a:ext cx="1371602" cy="1371600"/>
          </a:xfrm>
          <a:prstGeom prst="rect">
            <a:avLst/>
          </a:prstGeom>
          <a:noFill/>
          <a:ln>
            <a:noFill/>
          </a:ln>
        </p:spPr>
      </p:pic>
      <p:grpSp>
        <p:nvGrpSpPr>
          <p:cNvPr id="30" name="Google Shape;30;p2"/>
          <p:cNvGrpSpPr/>
          <p:nvPr/>
        </p:nvGrpSpPr>
        <p:grpSpPr>
          <a:xfrm>
            <a:off x="-548545" y="1564075"/>
            <a:ext cx="10103995" cy="2445256"/>
            <a:chOff x="-548545" y="1564075"/>
            <a:chExt cx="10103995" cy="2445256"/>
          </a:xfrm>
        </p:grpSpPr>
        <p:grpSp>
          <p:nvGrpSpPr>
            <p:cNvPr id="31" name="Google Shape;31;p2"/>
            <p:cNvGrpSpPr/>
            <p:nvPr/>
          </p:nvGrpSpPr>
          <p:grpSpPr>
            <a:xfrm>
              <a:off x="-548545" y="2912241"/>
              <a:ext cx="1097090" cy="1097090"/>
              <a:chOff x="-423175" y="2918850"/>
              <a:chExt cx="822900" cy="822900"/>
            </a:xfrm>
          </p:grpSpPr>
          <p:sp>
            <p:nvSpPr>
              <p:cNvPr id="32" name="Google Shape;32;p2"/>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 name="Google Shape;33;p2"/>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 name="Google Shape;34;p2"/>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5" name="Google Shape;35;p2"/>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6" name="Google Shape;36;p2"/>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 name="Google Shape;37;p2"/>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8" name="Google Shape;38;p2"/>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9" name="Google Shape;39;p2"/>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40" name="Google Shape;40;p2"/>
            <p:cNvGrpSpPr/>
            <p:nvPr/>
          </p:nvGrpSpPr>
          <p:grpSpPr>
            <a:xfrm>
              <a:off x="8732550" y="1564075"/>
              <a:ext cx="822900" cy="822900"/>
              <a:chOff x="8735900" y="445925"/>
              <a:chExt cx="822900" cy="822900"/>
            </a:xfrm>
          </p:grpSpPr>
          <p:sp>
            <p:nvSpPr>
              <p:cNvPr id="41" name="Google Shape;41;p2"/>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2" name="Google Shape;42;p2"/>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 name="Google Shape;43;p2"/>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 name="Google Shape;44;p2"/>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5" name="Google Shape;45;p2"/>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6" name="Google Shape;46;p2"/>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7" name="Google Shape;47;p2"/>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 name="Google Shape;48;p2"/>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
        <p:nvSpPr>
          <p:cNvPr id="49" name="Google Shape;49;p2"/>
          <p:cNvSpPr txBox="1">
            <a:spLocks noGrp="1"/>
          </p:cNvSpPr>
          <p:nvPr>
            <p:ph type="ctrTitle"/>
          </p:nvPr>
        </p:nvSpPr>
        <p:spPr>
          <a:xfrm>
            <a:off x="911150" y="1203175"/>
            <a:ext cx="7321800" cy="2086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0" name="Google Shape;50;p2"/>
          <p:cNvSpPr txBox="1">
            <a:spLocks noGrp="1"/>
          </p:cNvSpPr>
          <p:nvPr>
            <p:ph type="subTitle" idx="1"/>
          </p:nvPr>
        </p:nvSpPr>
        <p:spPr>
          <a:xfrm>
            <a:off x="2256600" y="3483125"/>
            <a:ext cx="46308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354"/>
        <p:cNvGrpSpPr/>
        <p:nvPr/>
      </p:nvGrpSpPr>
      <p:grpSpPr>
        <a:xfrm>
          <a:off x="0" y="0"/>
          <a:ext cx="0" cy="0"/>
          <a:chOff x="0" y="0"/>
          <a:chExt cx="0" cy="0"/>
        </a:xfrm>
      </p:grpSpPr>
      <p:sp>
        <p:nvSpPr>
          <p:cNvPr id="355" name="Google Shape;355;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6" name="Google Shape;356;p16"/>
          <p:cNvSpPr/>
          <p:nvPr/>
        </p:nvSpPr>
        <p:spPr>
          <a:xfrm>
            <a:off x="8509850" y="2788000"/>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7" name="Google Shape;357;p16"/>
          <p:cNvSpPr/>
          <p:nvPr/>
        </p:nvSpPr>
        <p:spPr>
          <a:xfrm flipH="1">
            <a:off x="90827" y="0"/>
            <a:ext cx="731400" cy="768000"/>
          </a:xfrm>
          <a:prstGeom prst="star10">
            <a:avLst>
              <a:gd name="adj" fmla="val 17041"/>
              <a:gd name="hf" fmla="val 1051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58" name="Google Shape;358;p16"/>
          <p:cNvGrpSpPr/>
          <p:nvPr/>
        </p:nvGrpSpPr>
        <p:grpSpPr>
          <a:xfrm rot="5400000">
            <a:off x="395028" y="1692090"/>
            <a:ext cx="274297" cy="32917"/>
            <a:chOff x="3442775" y="4506975"/>
            <a:chExt cx="812250" cy="96900"/>
          </a:xfrm>
        </p:grpSpPr>
        <p:sp>
          <p:nvSpPr>
            <p:cNvPr id="359" name="Google Shape;359;p16"/>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0" name="Google Shape;360;p16"/>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1" name="Google Shape;361;p16"/>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2" name="Google Shape;362;p16"/>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3" name="Google Shape;363;p16"/>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64" name="Google Shape;364;p16"/>
          <p:cNvGrpSpPr/>
          <p:nvPr/>
        </p:nvGrpSpPr>
        <p:grpSpPr>
          <a:xfrm>
            <a:off x="-411450" y="859450"/>
            <a:ext cx="10104077" cy="3327727"/>
            <a:chOff x="-411450" y="859450"/>
            <a:chExt cx="10104077" cy="3327727"/>
          </a:xfrm>
        </p:grpSpPr>
        <p:grpSp>
          <p:nvGrpSpPr>
            <p:cNvPr id="365" name="Google Shape;365;p16"/>
            <p:cNvGrpSpPr/>
            <p:nvPr/>
          </p:nvGrpSpPr>
          <p:grpSpPr>
            <a:xfrm>
              <a:off x="8595373" y="3089923"/>
              <a:ext cx="1097255" cy="1097255"/>
              <a:chOff x="-423175" y="2918850"/>
              <a:chExt cx="822900" cy="822900"/>
            </a:xfrm>
          </p:grpSpPr>
          <p:sp>
            <p:nvSpPr>
              <p:cNvPr id="366" name="Google Shape;366;p16"/>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67" name="Google Shape;367;p16"/>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68" name="Google Shape;368;p16"/>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69" name="Google Shape;369;p16"/>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0" name="Google Shape;370;p16"/>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1" name="Google Shape;371;p16"/>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2" name="Google Shape;372;p16"/>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3" name="Google Shape;373;p16"/>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374" name="Google Shape;374;p16"/>
            <p:cNvGrpSpPr/>
            <p:nvPr/>
          </p:nvGrpSpPr>
          <p:grpSpPr>
            <a:xfrm flipH="1">
              <a:off x="-411450" y="859450"/>
              <a:ext cx="822900" cy="822900"/>
              <a:chOff x="8735900" y="445925"/>
              <a:chExt cx="822900" cy="822900"/>
            </a:xfrm>
          </p:grpSpPr>
          <p:sp>
            <p:nvSpPr>
              <p:cNvPr id="375" name="Google Shape;375;p16"/>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6" name="Google Shape;376;p16"/>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7" name="Google Shape;377;p16"/>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8" name="Google Shape;378;p16"/>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9" name="Google Shape;379;p16"/>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80" name="Google Shape;380;p16"/>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81" name="Google Shape;381;p16"/>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82" name="Google Shape;382;p16"/>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pic>
        <p:nvPicPr>
          <p:cNvPr id="383" name="Google Shape;383;p16"/>
          <p:cNvPicPr preferRelativeResize="0"/>
          <p:nvPr/>
        </p:nvPicPr>
        <p:blipFill rotWithShape="1">
          <a:blip r:embed="rId2">
            <a:alphaModFix/>
          </a:blip>
          <a:srcRect l="25239" r="24663"/>
          <a:stretch/>
        </p:blipFill>
        <p:spPr>
          <a:xfrm rot="1145253" flipH="1">
            <a:off x="8026991" y="3387100"/>
            <a:ext cx="1836459" cy="19384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04"/>
        <p:cNvGrpSpPr/>
        <p:nvPr/>
      </p:nvGrpSpPr>
      <p:grpSpPr>
        <a:xfrm>
          <a:off x="0" y="0"/>
          <a:ext cx="0" cy="0"/>
          <a:chOff x="0" y="0"/>
          <a:chExt cx="0" cy="0"/>
        </a:xfrm>
      </p:grpSpPr>
      <p:sp>
        <p:nvSpPr>
          <p:cNvPr id="405" name="Google Shape;405;p18"/>
          <p:cNvSpPr txBox="1">
            <a:spLocks noGrp="1"/>
          </p:cNvSpPr>
          <p:nvPr>
            <p:ph type="title"/>
          </p:nvPr>
        </p:nvSpPr>
        <p:spPr>
          <a:xfrm>
            <a:off x="1111050" y="1339650"/>
            <a:ext cx="32643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6" name="Google Shape;406;p18"/>
          <p:cNvSpPr txBox="1">
            <a:spLocks noGrp="1"/>
          </p:cNvSpPr>
          <p:nvPr>
            <p:ph type="subTitle" idx="1"/>
          </p:nvPr>
        </p:nvSpPr>
        <p:spPr>
          <a:xfrm>
            <a:off x="1111050" y="2997450"/>
            <a:ext cx="3264300" cy="80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7" name="Google Shape;407;p18"/>
          <p:cNvSpPr>
            <a:spLocks noGrp="1"/>
          </p:cNvSpPr>
          <p:nvPr>
            <p:ph type="pic" idx="2"/>
          </p:nvPr>
        </p:nvSpPr>
        <p:spPr>
          <a:xfrm>
            <a:off x="5471650" y="0"/>
            <a:ext cx="3672300" cy="5143500"/>
          </a:xfrm>
          <a:prstGeom prst="rect">
            <a:avLst/>
          </a:prstGeom>
          <a:noFill/>
          <a:ln>
            <a:noFill/>
          </a:ln>
        </p:spPr>
      </p:sp>
      <p:sp>
        <p:nvSpPr>
          <p:cNvPr id="408" name="Google Shape;408;p18"/>
          <p:cNvSpPr/>
          <p:nvPr/>
        </p:nvSpPr>
        <p:spPr>
          <a:xfrm>
            <a:off x="285425" y="31425"/>
            <a:ext cx="731400" cy="768000"/>
          </a:xfrm>
          <a:prstGeom prst="star10">
            <a:avLst>
              <a:gd name="adj" fmla="val 17041"/>
              <a:gd name="hf" fmla="val 1051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9" name="Google Shape;409;p18"/>
          <p:cNvSpPr/>
          <p:nvPr/>
        </p:nvSpPr>
        <p:spPr>
          <a:xfrm flipH="1">
            <a:off x="299004" y="179811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10" name="Google Shape;410;p18"/>
          <p:cNvGrpSpPr/>
          <p:nvPr/>
        </p:nvGrpSpPr>
        <p:grpSpPr>
          <a:xfrm>
            <a:off x="-411491" y="799435"/>
            <a:ext cx="822982" cy="822982"/>
            <a:chOff x="-423175" y="2918850"/>
            <a:chExt cx="822900" cy="822900"/>
          </a:xfrm>
        </p:grpSpPr>
        <p:sp>
          <p:nvSpPr>
            <p:cNvPr id="411" name="Google Shape;411;p18"/>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2" name="Google Shape;412;p18"/>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3" name="Google Shape;413;p18"/>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4" name="Google Shape;414;p18"/>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5" name="Google Shape;415;p18"/>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6" name="Google Shape;416;p18"/>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7" name="Google Shape;417;p18"/>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8" name="Google Shape;418;p18"/>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10"/>
        <p:cNvGrpSpPr/>
        <p:nvPr/>
      </p:nvGrpSpPr>
      <p:grpSpPr>
        <a:xfrm>
          <a:off x="0" y="0"/>
          <a:ext cx="0" cy="0"/>
          <a:chOff x="0" y="0"/>
          <a:chExt cx="0" cy="0"/>
        </a:xfrm>
      </p:grpSpPr>
      <p:pic>
        <p:nvPicPr>
          <p:cNvPr id="611" name="Google Shape;611;p25"/>
          <p:cNvPicPr preferRelativeResize="0"/>
          <p:nvPr/>
        </p:nvPicPr>
        <p:blipFill rotWithShape="1">
          <a:blip r:embed="rId2">
            <a:alphaModFix amt="70000"/>
          </a:blip>
          <a:srcRect l="57129" t="18430" b="44950"/>
          <a:stretch/>
        </p:blipFill>
        <p:spPr>
          <a:xfrm rot="5669112" flipH="1">
            <a:off x="-828872" y="-713596"/>
            <a:ext cx="2148917" cy="1792565"/>
          </a:xfrm>
          <a:prstGeom prst="rect">
            <a:avLst/>
          </a:prstGeom>
          <a:noFill/>
          <a:ln>
            <a:noFill/>
          </a:ln>
        </p:spPr>
      </p:pic>
      <p:sp>
        <p:nvSpPr>
          <p:cNvPr id="612" name="Google Shape;612;p25"/>
          <p:cNvSpPr/>
          <p:nvPr/>
        </p:nvSpPr>
        <p:spPr>
          <a:xfrm>
            <a:off x="8565175" y="301457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13" name="Google Shape;613;p25"/>
          <p:cNvGrpSpPr/>
          <p:nvPr/>
        </p:nvGrpSpPr>
        <p:grpSpPr>
          <a:xfrm>
            <a:off x="-411850" y="917750"/>
            <a:ext cx="10104477" cy="3541448"/>
            <a:chOff x="-411850" y="917750"/>
            <a:chExt cx="10104477" cy="3541448"/>
          </a:xfrm>
        </p:grpSpPr>
        <p:grpSp>
          <p:nvGrpSpPr>
            <p:cNvPr id="614" name="Google Shape;614;p25"/>
            <p:cNvGrpSpPr/>
            <p:nvPr/>
          </p:nvGrpSpPr>
          <p:grpSpPr>
            <a:xfrm>
              <a:off x="8595373" y="3361943"/>
              <a:ext cx="1097255" cy="1097255"/>
              <a:chOff x="8735900" y="445925"/>
              <a:chExt cx="822900" cy="822900"/>
            </a:xfrm>
          </p:grpSpPr>
          <p:sp>
            <p:nvSpPr>
              <p:cNvPr id="615" name="Google Shape;615;p25"/>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16" name="Google Shape;616;p25"/>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17" name="Google Shape;617;p25"/>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18" name="Google Shape;618;p25"/>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19" name="Google Shape;619;p25"/>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0" name="Google Shape;620;p25"/>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1" name="Google Shape;621;p25"/>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2" name="Google Shape;622;p25"/>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623" name="Google Shape;623;p25"/>
            <p:cNvGrpSpPr/>
            <p:nvPr/>
          </p:nvGrpSpPr>
          <p:grpSpPr>
            <a:xfrm>
              <a:off x="-411850" y="917750"/>
              <a:ext cx="822900" cy="822900"/>
              <a:chOff x="8735900" y="445925"/>
              <a:chExt cx="822900" cy="822900"/>
            </a:xfrm>
          </p:grpSpPr>
          <p:sp>
            <p:nvSpPr>
              <p:cNvPr id="624" name="Google Shape;624;p25"/>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5" name="Google Shape;625;p25"/>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6" name="Google Shape;626;p25"/>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7" name="Google Shape;627;p25"/>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8" name="Google Shape;628;p25"/>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9" name="Google Shape;629;p25"/>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30" name="Google Shape;630;p25"/>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31" name="Google Shape;631;p25"/>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
        <p:nvSpPr>
          <p:cNvPr id="632" name="Google Shape;63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3" name="Google Shape;633;p25"/>
          <p:cNvSpPr txBox="1">
            <a:spLocks noGrp="1"/>
          </p:cNvSpPr>
          <p:nvPr>
            <p:ph type="subTitle" idx="1"/>
          </p:nvPr>
        </p:nvSpPr>
        <p:spPr>
          <a:xfrm>
            <a:off x="1563832" y="1740653"/>
            <a:ext cx="2697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4" name="Google Shape;634;p25"/>
          <p:cNvSpPr txBox="1">
            <a:spLocks noGrp="1"/>
          </p:cNvSpPr>
          <p:nvPr>
            <p:ph type="subTitle" idx="2"/>
          </p:nvPr>
        </p:nvSpPr>
        <p:spPr>
          <a:xfrm>
            <a:off x="4882568" y="1740654"/>
            <a:ext cx="2697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5" name="Google Shape;635;p25"/>
          <p:cNvSpPr txBox="1">
            <a:spLocks noGrp="1"/>
          </p:cNvSpPr>
          <p:nvPr>
            <p:ph type="subTitle" idx="3"/>
          </p:nvPr>
        </p:nvSpPr>
        <p:spPr>
          <a:xfrm>
            <a:off x="1563832" y="3377581"/>
            <a:ext cx="2697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6" name="Google Shape;636;p25"/>
          <p:cNvSpPr txBox="1">
            <a:spLocks noGrp="1"/>
          </p:cNvSpPr>
          <p:nvPr>
            <p:ph type="subTitle" idx="4"/>
          </p:nvPr>
        </p:nvSpPr>
        <p:spPr>
          <a:xfrm>
            <a:off x="4882568" y="3377586"/>
            <a:ext cx="2697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7" name="Google Shape;637;p25"/>
          <p:cNvSpPr txBox="1">
            <a:spLocks noGrp="1"/>
          </p:cNvSpPr>
          <p:nvPr>
            <p:ph type="subTitle" idx="5"/>
          </p:nvPr>
        </p:nvSpPr>
        <p:spPr>
          <a:xfrm>
            <a:off x="1563832" y="1359654"/>
            <a:ext cx="2697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38" name="Google Shape;638;p25"/>
          <p:cNvSpPr txBox="1">
            <a:spLocks noGrp="1"/>
          </p:cNvSpPr>
          <p:nvPr>
            <p:ph type="subTitle" idx="6"/>
          </p:nvPr>
        </p:nvSpPr>
        <p:spPr>
          <a:xfrm>
            <a:off x="1563832" y="2996657"/>
            <a:ext cx="2697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39" name="Google Shape;639;p25"/>
          <p:cNvSpPr txBox="1">
            <a:spLocks noGrp="1"/>
          </p:cNvSpPr>
          <p:nvPr>
            <p:ph type="subTitle" idx="7"/>
          </p:nvPr>
        </p:nvSpPr>
        <p:spPr>
          <a:xfrm>
            <a:off x="4882543" y="1359654"/>
            <a:ext cx="2697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40" name="Google Shape;640;p25"/>
          <p:cNvSpPr txBox="1">
            <a:spLocks noGrp="1"/>
          </p:cNvSpPr>
          <p:nvPr>
            <p:ph type="subTitle" idx="8"/>
          </p:nvPr>
        </p:nvSpPr>
        <p:spPr>
          <a:xfrm>
            <a:off x="4882543" y="2996661"/>
            <a:ext cx="2697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641" name="Google Shape;641;p25"/>
          <p:cNvGrpSpPr/>
          <p:nvPr/>
        </p:nvGrpSpPr>
        <p:grpSpPr>
          <a:xfrm rot="5400000">
            <a:off x="339952" y="1811715"/>
            <a:ext cx="274297" cy="32917"/>
            <a:chOff x="3442775" y="4506975"/>
            <a:chExt cx="812250" cy="96900"/>
          </a:xfrm>
        </p:grpSpPr>
        <p:sp>
          <p:nvSpPr>
            <p:cNvPr id="642" name="Google Shape;642;p25"/>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3" name="Google Shape;643;p25"/>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4" name="Google Shape;644;p25"/>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5" name="Google Shape;645;p25"/>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6" name="Google Shape;646;p25"/>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647" name="Google Shape;647;p25"/>
          <p:cNvPicPr preferRelativeResize="0"/>
          <p:nvPr/>
        </p:nvPicPr>
        <p:blipFill rotWithShape="1">
          <a:blip r:embed="rId3">
            <a:alphaModFix/>
          </a:blip>
          <a:srcRect l="14452" r="15323"/>
          <a:stretch/>
        </p:blipFill>
        <p:spPr>
          <a:xfrm flipH="1">
            <a:off x="7765000" y="3418475"/>
            <a:ext cx="2697600" cy="2025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48"/>
        <p:cNvGrpSpPr/>
        <p:nvPr/>
      </p:nvGrpSpPr>
      <p:grpSpPr>
        <a:xfrm>
          <a:off x="0" y="0"/>
          <a:ext cx="0" cy="0"/>
          <a:chOff x="0" y="0"/>
          <a:chExt cx="0" cy="0"/>
        </a:xfrm>
      </p:grpSpPr>
      <p:grpSp>
        <p:nvGrpSpPr>
          <p:cNvPr id="649" name="Google Shape;649;p26"/>
          <p:cNvGrpSpPr/>
          <p:nvPr/>
        </p:nvGrpSpPr>
        <p:grpSpPr>
          <a:xfrm>
            <a:off x="-548545" y="666681"/>
            <a:ext cx="9762402" cy="1167524"/>
            <a:chOff x="-548545" y="666681"/>
            <a:chExt cx="9762402" cy="1167524"/>
          </a:xfrm>
        </p:grpSpPr>
        <p:grpSp>
          <p:nvGrpSpPr>
            <p:cNvPr id="650" name="Google Shape;650;p26"/>
            <p:cNvGrpSpPr/>
            <p:nvPr/>
          </p:nvGrpSpPr>
          <p:grpSpPr>
            <a:xfrm rot="10800000" flipH="1">
              <a:off x="8390874" y="1011222"/>
              <a:ext cx="822982" cy="822982"/>
              <a:chOff x="-423175" y="2918850"/>
              <a:chExt cx="822900" cy="822900"/>
            </a:xfrm>
          </p:grpSpPr>
          <p:sp>
            <p:nvSpPr>
              <p:cNvPr id="651" name="Google Shape;651;p26"/>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2" name="Google Shape;652;p26"/>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3" name="Google Shape;653;p26"/>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4" name="Google Shape;654;p26"/>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5" name="Google Shape;655;p26"/>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6" name="Google Shape;656;p26"/>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7" name="Google Shape;657;p26"/>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8" name="Google Shape;658;p26"/>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659" name="Google Shape;659;p26"/>
            <p:cNvGrpSpPr/>
            <p:nvPr/>
          </p:nvGrpSpPr>
          <p:grpSpPr>
            <a:xfrm rot="10800000" flipH="1">
              <a:off x="-548545" y="666681"/>
              <a:ext cx="1097090" cy="1097090"/>
              <a:chOff x="-423175" y="2918850"/>
              <a:chExt cx="822900" cy="822900"/>
            </a:xfrm>
          </p:grpSpPr>
          <p:sp>
            <p:nvSpPr>
              <p:cNvPr id="660" name="Google Shape;660;p26"/>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1" name="Google Shape;661;p26"/>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2" name="Google Shape;662;p26"/>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3" name="Google Shape;663;p26"/>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4" name="Google Shape;664;p26"/>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5" name="Google Shape;665;p26"/>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6" name="Google Shape;666;p26"/>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7" name="Google Shape;667;p26"/>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
        <p:nvSpPr>
          <p:cNvPr id="668" name="Google Shape;66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9" name="Google Shape;669;p26"/>
          <p:cNvSpPr txBox="1">
            <a:spLocks noGrp="1"/>
          </p:cNvSpPr>
          <p:nvPr>
            <p:ph type="subTitle" idx="1"/>
          </p:nvPr>
        </p:nvSpPr>
        <p:spPr>
          <a:xfrm>
            <a:off x="1051500" y="1617219"/>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0" name="Google Shape;670;p26"/>
          <p:cNvSpPr txBox="1">
            <a:spLocks noGrp="1"/>
          </p:cNvSpPr>
          <p:nvPr>
            <p:ph type="subTitle" idx="2"/>
          </p:nvPr>
        </p:nvSpPr>
        <p:spPr>
          <a:xfrm>
            <a:off x="3579000" y="1617219"/>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1" name="Google Shape;671;p26"/>
          <p:cNvSpPr txBox="1">
            <a:spLocks noGrp="1"/>
          </p:cNvSpPr>
          <p:nvPr>
            <p:ph type="subTitle" idx="3"/>
          </p:nvPr>
        </p:nvSpPr>
        <p:spPr>
          <a:xfrm>
            <a:off x="1051500" y="3347507"/>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2" name="Google Shape;672;p26"/>
          <p:cNvSpPr txBox="1">
            <a:spLocks noGrp="1"/>
          </p:cNvSpPr>
          <p:nvPr>
            <p:ph type="subTitle" idx="4"/>
          </p:nvPr>
        </p:nvSpPr>
        <p:spPr>
          <a:xfrm>
            <a:off x="3578998" y="3347507"/>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3" name="Google Shape;673;p26"/>
          <p:cNvSpPr txBox="1">
            <a:spLocks noGrp="1"/>
          </p:cNvSpPr>
          <p:nvPr>
            <p:ph type="subTitle" idx="5"/>
          </p:nvPr>
        </p:nvSpPr>
        <p:spPr>
          <a:xfrm>
            <a:off x="6102744" y="1617219"/>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4" name="Google Shape;674;p26"/>
          <p:cNvSpPr txBox="1">
            <a:spLocks noGrp="1"/>
          </p:cNvSpPr>
          <p:nvPr>
            <p:ph type="subTitle" idx="6"/>
          </p:nvPr>
        </p:nvSpPr>
        <p:spPr>
          <a:xfrm>
            <a:off x="6102744" y="3347507"/>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5" name="Google Shape;675;p26"/>
          <p:cNvSpPr txBox="1">
            <a:spLocks noGrp="1"/>
          </p:cNvSpPr>
          <p:nvPr>
            <p:ph type="subTitle" idx="7"/>
          </p:nvPr>
        </p:nvSpPr>
        <p:spPr>
          <a:xfrm>
            <a:off x="1051500" y="1239433"/>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6" name="Google Shape;676;p26"/>
          <p:cNvSpPr txBox="1">
            <a:spLocks noGrp="1"/>
          </p:cNvSpPr>
          <p:nvPr>
            <p:ph type="subTitle" idx="8"/>
          </p:nvPr>
        </p:nvSpPr>
        <p:spPr>
          <a:xfrm>
            <a:off x="3579000" y="1239433"/>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7" name="Google Shape;677;p26"/>
          <p:cNvSpPr txBox="1">
            <a:spLocks noGrp="1"/>
          </p:cNvSpPr>
          <p:nvPr>
            <p:ph type="subTitle" idx="9"/>
          </p:nvPr>
        </p:nvSpPr>
        <p:spPr>
          <a:xfrm>
            <a:off x="6102744" y="1239433"/>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8" name="Google Shape;678;p26"/>
          <p:cNvSpPr txBox="1">
            <a:spLocks noGrp="1"/>
          </p:cNvSpPr>
          <p:nvPr>
            <p:ph type="subTitle" idx="13"/>
          </p:nvPr>
        </p:nvSpPr>
        <p:spPr>
          <a:xfrm>
            <a:off x="1051500" y="2966510"/>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9" name="Google Shape;679;p26"/>
          <p:cNvSpPr txBox="1">
            <a:spLocks noGrp="1"/>
          </p:cNvSpPr>
          <p:nvPr>
            <p:ph type="subTitle" idx="14"/>
          </p:nvPr>
        </p:nvSpPr>
        <p:spPr>
          <a:xfrm>
            <a:off x="3579000" y="2966510"/>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80" name="Google Shape;680;p26"/>
          <p:cNvSpPr txBox="1">
            <a:spLocks noGrp="1"/>
          </p:cNvSpPr>
          <p:nvPr>
            <p:ph type="subTitle" idx="15"/>
          </p:nvPr>
        </p:nvSpPr>
        <p:spPr>
          <a:xfrm>
            <a:off x="6102744" y="2966510"/>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81" name="Google Shape;681;p26"/>
          <p:cNvSpPr/>
          <p:nvPr/>
        </p:nvSpPr>
        <p:spPr>
          <a:xfrm rot="10800000" flipH="1">
            <a:off x="371916" y="1776349"/>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82" name="Google Shape;682;p26"/>
          <p:cNvGrpSpPr/>
          <p:nvPr/>
        </p:nvGrpSpPr>
        <p:grpSpPr>
          <a:xfrm rot="-5400000" flipH="1">
            <a:off x="8567940" y="2173942"/>
            <a:ext cx="274297" cy="32917"/>
            <a:chOff x="3442775" y="4506975"/>
            <a:chExt cx="812250" cy="96900"/>
          </a:xfrm>
        </p:grpSpPr>
        <p:sp>
          <p:nvSpPr>
            <p:cNvPr id="683" name="Google Shape;683;p26"/>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4" name="Google Shape;684;p26"/>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5" name="Google Shape;685;p26"/>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6" name="Google Shape;686;p26"/>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7" name="Google Shape;687;p26"/>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688" name="Google Shape;688;p26"/>
          <p:cNvPicPr preferRelativeResize="0"/>
          <p:nvPr/>
        </p:nvPicPr>
        <p:blipFill rotWithShape="1">
          <a:blip r:embed="rId2">
            <a:alphaModFix/>
          </a:blip>
          <a:srcRect l="25239" r="24663"/>
          <a:stretch/>
        </p:blipFill>
        <p:spPr>
          <a:xfrm rot="1409621">
            <a:off x="7878277" y="-898700"/>
            <a:ext cx="2045468" cy="2159103"/>
          </a:xfrm>
          <a:prstGeom prst="rect">
            <a:avLst/>
          </a:prstGeom>
          <a:noFill/>
          <a:ln>
            <a:noFill/>
          </a:ln>
        </p:spPr>
      </p:pic>
      <p:pic>
        <p:nvPicPr>
          <p:cNvPr id="689" name="Google Shape;689;p26"/>
          <p:cNvPicPr preferRelativeResize="0"/>
          <p:nvPr/>
        </p:nvPicPr>
        <p:blipFill rotWithShape="1">
          <a:blip r:embed="rId3">
            <a:alphaModFix/>
          </a:blip>
          <a:srcRect l="13851" t="18885" r="14190" b="15033"/>
          <a:stretch/>
        </p:blipFill>
        <p:spPr>
          <a:xfrm rot="9803888" flipH="1">
            <a:off x="-1095656" y="-814214"/>
            <a:ext cx="2407489" cy="21591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40"/>
        <p:cNvGrpSpPr/>
        <p:nvPr/>
      </p:nvGrpSpPr>
      <p:grpSpPr>
        <a:xfrm>
          <a:off x="0" y="0"/>
          <a:ext cx="0" cy="0"/>
          <a:chOff x="0" y="0"/>
          <a:chExt cx="0" cy="0"/>
        </a:xfrm>
      </p:grpSpPr>
      <p:pic>
        <p:nvPicPr>
          <p:cNvPr id="741" name="Google Shape;741;p29"/>
          <p:cNvPicPr preferRelativeResize="0"/>
          <p:nvPr/>
        </p:nvPicPr>
        <p:blipFill rotWithShape="1">
          <a:blip r:embed="rId2">
            <a:alphaModFix/>
          </a:blip>
          <a:srcRect l="12358" t="17954" r="14903" b="23637"/>
          <a:stretch/>
        </p:blipFill>
        <p:spPr>
          <a:xfrm rot="5400007" flipH="1">
            <a:off x="7979643" y="-458573"/>
            <a:ext cx="2670664" cy="2097385"/>
          </a:xfrm>
          <a:prstGeom prst="rect">
            <a:avLst/>
          </a:prstGeom>
          <a:noFill/>
          <a:ln>
            <a:noFill/>
          </a:ln>
        </p:spPr>
      </p:pic>
      <p:sp>
        <p:nvSpPr>
          <p:cNvPr id="742" name="Google Shape;742;p29"/>
          <p:cNvSpPr/>
          <p:nvPr/>
        </p:nvSpPr>
        <p:spPr>
          <a:xfrm rot="10800000" flipH="1">
            <a:off x="8506272" y="200233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43" name="Google Shape;743;p29"/>
          <p:cNvGrpSpPr/>
          <p:nvPr/>
        </p:nvGrpSpPr>
        <p:grpSpPr>
          <a:xfrm>
            <a:off x="-411491" y="-631921"/>
            <a:ext cx="9070837" cy="4055026"/>
            <a:chOff x="-411491" y="-631921"/>
            <a:chExt cx="9070837" cy="4055026"/>
          </a:xfrm>
        </p:grpSpPr>
        <p:grpSp>
          <p:nvGrpSpPr>
            <p:cNvPr id="744" name="Google Shape;744;p29"/>
            <p:cNvGrpSpPr/>
            <p:nvPr/>
          </p:nvGrpSpPr>
          <p:grpSpPr>
            <a:xfrm rot="10800000">
              <a:off x="7562256" y="-631921"/>
              <a:ext cx="1097090" cy="1097090"/>
              <a:chOff x="-423175" y="2918850"/>
              <a:chExt cx="822900" cy="822900"/>
            </a:xfrm>
          </p:grpSpPr>
          <p:sp>
            <p:nvSpPr>
              <p:cNvPr id="745" name="Google Shape;745;p29"/>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46" name="Google Shape;746;p29"/>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47" name="Google Shape;747;p29"/>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48" name="Google Shape;748;p29"/>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49" name="Google Shape;749;p29"/>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0" name="Google Shape;750;p29"/>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1" name="Google Shape;751;p29"/>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2" name="Google Shape;752;p29"/>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753" name="Google Shape;753;p29"/>
            <p:cNvGrpSpPr/>
            <p:nvPr/>
          </p:nvGrpSpPr>
          <p:grpSpPr>
            <a:xfrm flipH="1">
              <a:off x="-411491" y="2600123"/>
              <a:ext cx="822982" cy="822982"/>
              <a:chOff x="-423175" y="2918850"/>
              <a:chExt cx="822900" cy="822900"/>
            </a:xfrm>
          </p:grpSpPr>
          <p:sp>
            <p:nvSpPr>
              <p:cNvPr id="754" name="Google Shape;754;p29"/>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5" name="Google Shape;755;p29"/>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6" name="Google Shape;756;p29"/>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7" name="Google Shape;757;p29"/>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8" name="Google Shape;758;p29"/>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9" name="Google Shape;759;p29"/>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60" name="Google Shape;760;p29"/>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61" name="Google Shape;761;p29"/>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grpSp>
        <p:nvGrpSpPr>
          <p:cNvPr id="762" name="Google Shape;762;p29"/>
          <p:cNvGrpSpPr/>
          <p:nvPr/>
        </p:nvGrpSpPr>
        <p:grpSpPr>
          <a:xfrm rot="5400000" flipH="1">
            <a:off x="441737" y="3467594"/>
            <a:ext cx="274297" cy="32917"/>
            <a:chOff x="3442775" y="4506975"/>
            <a:chExt cx="812250" cy="96900"/>
          </a:xfrm>
        </p:grpSpPr>
        <p:sp>
          <p:nvSpPr>
            <p:cNvPr id="763" name="Google Shape;763;p29"/>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4" name="Google Shape;764;p29"/>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5" name="Google Shape;765;p29"/>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6" name="Google Shape;766;p29"/>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7" name="Google Shape;767;p29"/>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768" name="Google Shape;768;p29"/>
          <p:cNvPicPr preferRelativeResize="0"/>
          <p:nvPr/>
        </p:nvPicPr>
        <p:blipFill rotWithShape="1">
          <a:blip r:embed="rId3">
            <a:alphaModFix/>
          </a:blip>
          <a:srcRect l="25239" r="24663"/>
          <a:stretch/>
        </p:blipFill>
        <p:spPr>
          <a:xfrm rot="-9390379">
            <a:off x="-585346" y="3837125"/>
            <a:ext cx="2045468" cy="215910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69"/>
        <p:cNvGrpSpPr/>
        <p:nvPr/>
      </p:nvGrpSpPr>
      <p:grpSpPr>
        <a:xfrm>
          <a:off x="0" y="0"/>
          <a:ext cx="0" cy="0"/>
          <a:chOff x="0" y="0"/>
          <a:chExt cx="0" cy="0"/>
        </a:xfrm>
      </p:grpSpPr>
      <p:grpSp>
        <p:nvGrpSpPr>
          <p:cNvPr id="770" name="Google Shape;770;p30"/>
          <p:cNvGrpSpPr/>
          <p:nvPr/>
        </p:nvGrpSpPr>
        <p:grpSpPr>
          <a:xfrm rot="-5400000" flipH="1">
            <a:off x="361341" y="1581387"/>
            <a:ext cx="274297" cy="32917"/>
            <a:chOff x="3442775" y="4506975"/>
            <a:chExt cx="812250" cy="96900"/>
          </a:xfrm>
        </p:grpSpPr>
        <p:sp>
          <p:nvSpPr>
            <p:cNvPr id="771" name="Google Shape;771;p30"/>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2" name="Google Shape;772;p30"/>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3" name="Google Shape;773;p30"/>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4" name="Google Shape;774;p30"/>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5" name="Google Shape;775;p30"/>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776" name="Google Shape;776;p30"/>
          <p:cNvPicPr preferRelativeResize="0"/>
          <p:nvPr/>
        </p:nvPicPr>
        <p:blipFill rotWithShape="1">
          <a:blip r:embed="rId2">
            <a:alphaModFix amt="70000"/>
          </a:blip>
          <a:srcRect l="57129" t="18430" b="44950"/>
          <a:stretch/>
        </p:blipFill>
        <p:spPr>
          <a:xfrm rot="-5130888" flipH="1">
            <a:off x="7822654" y="4062698"/>
            <a:ext cx="2148917" cy="1792565"/>
          </a:xfrm>
          <a:prstGeom prst="rect">
            <a:avLst/>
          </a:prstGeom>
          <a:noFill/>
          <a:ln>
            <a:noFill/>
          </a:ln>
        </p:spPr>
      </p:pic>
      <p:grpSp>
        <p:nvGrpSpPr>
          <p:cNvPr id="777" name="Google Shape;777;p30"/>
          <p:cNvGrpSpPr/>
          <p:nvPr/>
        </p:nvGrpSpPr>
        <p:grpSpPr>
          <a:xfrm>
            <a:off x="-582226" y="302164"/>
            <a:ext cx="10136774" cy="3921753"/>
            <a:chOff x="-582226" y="302164"/>
            <a:chExt cx="10136774" cy="3921753"/>
          </a:xfrm>
        </p:grpSpPr>
        <p:grpSp>
          <p:nvGrpSpPr>
            <p:cNvPr id="778" name="Google Shape;778;p30"/>
            <p:cNvGrpSpPr/>
            <p:nvPr/>
          </p:nvGrpSpPr>
          <p:grpSpPr>
            <a:xfrm flipH="1">
              <a:off x="-582226" y="302164"/>
              <a:ext cx="1097255" cy="1097255"/>
              <a:chOff x="8735900" y="445925"/>
              <a:chExt cx="822900" cy="822900"/>
            </a:xfrm>
          </p:grpSpPr>
          <p:sp>
            <p:nvSpPr>
              <p:cNvPr id="779" name="Google Shape;779;p30"/>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0" name="Google Shape;780;p30"/>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1" name="Google Shape;781;p30"/>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2" name="Google Shape;782;p30"/>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3" name="Google Shape;783;p30"/>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4" name="Google Shape;784;p30"/>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5" name="Google Shape;785;p30"/>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6" name="Google Shape;786;p30"/>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787" name="Google Shape;787;p30"/>
            <p:cNvGrpSpPr/>
            <p:nvPr/>
          </p:nvGrpSpPr>
          <p:grpSpPr>
            <a:xfrm rot="10800000">
              <a:off x="8731648" y="3401017"/>
              <a:ext cx="822900" cy="822900"/>
              <a:chOff x="8735900" y="445925"/>
              <a:chExt cx="822900" cy="822900"/>
            </a:xfrm>
          </p:grpSpPr>
          <p:sp>
            <p:nvSpPr>
              <p:cNvPr id="788" name="Google Shape;788;p30"/>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9" name="Google Shape;789;p30"/>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0" name="Google Shape;790;p30"/>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1" name="Google Shape;791;p30"/>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2" name="Google Shape;792;p30"/>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3" name="Google Shape;793;p30"/>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4" name="Google Shape;794;p30"/>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5" name="Google Shape;795;p30"/>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
        <p:nvSpPr>
          <p:cNvPr id="796" name="Google Shape;796;p30"/>
          <p:cNvSpPr/>
          <p:nvPr/>
        </p:nvSpPr>
        <p:spPr>
          <a:xfrm rot="10800000" flipH="1">
            <a:off x="8506272" y="284053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97" name="Google Shape;797;p30"/>
          <p:cNvPicPr preferRelativeResize="0"/>
          <p:nvPr/>
        </p:nvPicPr>
        <p:blipFill rotWithShape="1">
          <a:blip r:embed="rId3">
            <a:alphaModFix/>
          </a:blip>
          <a:srcRect l="15074" t="23118" r="19923" b="25916"/>
          <a:stretch/>
        </p:blipFill>
        <p:spPr>
          <a:xfrm rot="537552" flipH="1">
            <a:off x="-1037224" y="-977528"/>
            <a:ext cx="2707599" cy="20730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Statement">
    <p:spTree>
      <p:nvGrpSpPr>
        <p:cNvPr id="1" name=""/>
        <p:cNvGrpSpPr/>
        <p:nvPr/>
      </p:nvGrpSpPr>
      <p:grpSpPr>
        <a:xfrm>
          <a:off x="0" y="0"/>
          <a:ext cx="0" cy="0"/>
          <a:chOff x="0" y="0"/>
          <a:chExt cx="0" cy="0"/>
        </a:xfrm>
      </p:grpSpPr>
      <p:sp>
        <p:nvSpPr>
          <p:cNvPr id="2" name="Title 1"/>
          <p:cNvSpPr>
            <a:spLocks noGrp="1"/>
          </p:cNvSpPr>
          <p:nvPr>
            <p:ph type="title"/>
          </p:nvPr>
        </p:nvSpPr>
        <p:spPr>
          <a:xfrm>
            <a:off x="337491" y="219171"/>
            <a:ext cx="8469019" cy="277132"/>
          </a:xfrm>
        </p:spPr>
        <p:txBody>
          <a:bodyPr>
            <a:noAutofit/>
          </a:bodyPr>
          <a:lstStyle>
            <a:lvl1pPr algn="ctr">
              <a:defRPr sz="2475"/>
            </a:lvl1pPr>
          </a:lstStyle>
          <a:p>
            <a:r>
              <a:rPr lang="es-ES"/>
              <a:t>Haga clic para modificar el estilo de título del patrón</a:t>
            </a:r>
            <a:endParaRPr lang="en-GB"/>
          </a:p>
        </p:txBody>
      </p:sp>
      <p:sp>
        <p:nvSpPr>
          <p:cNvPr id="3" name="Footer Placeholder 2"/>
          <p:cNvSpPr>
            <a:spLocks noGrp="1"/>
          </p:cNvSpPr>
          <p:nvPr>
            <p:ph type="ftr" sz="quarter" idx="10"/>
          </p:nvPr>
        </p:nvSpPr>
        <p:spPr>
          <a:xfrm>
            <a:off x="1326927" y="4769074"/>
            <a:ext cx="6933467" cy="273844"/>
          </a:xfrm>
        </p:spPr>
        <p:txBody>
          <a:bodyPr/>
          <a:lstStyle>
            <a:lvl1pPr>
              <a:defRPr sz="750"/>
            </a:lvl1pPr>
          </a:lstStyle>
          <a:p>
            <a:r>
              <a:rPr lang="en-GB"/>
              <a:t>corporate presentation</a:t>
            </a:r>
          </a:p>
        </p:txBody>
      </p:sp>
      <p:sp>
        <p:nvSpPr>
          <p:cNvPr id="4" name="Slide Number Placeholder 3"/>
          <p:cNvSpPr>
            <a:spLocks noGrp="1"/>
          </p:cNvSpPr>
          <p:nvPr>
            <p:ph type="sldNum" sz="quarter" idx="11"/>
          </p:nvPr>
        </p:nvSpPr>
        <p:spPr>
          <a:xfrm>
            <a:off x="8326793" y="4769345"/>
            <a:ext cx="435989" cy="273844"/>
          </a:xfrm>
        </p:spPr>
        <p:txBody>
          <a:bodyPr/>
          <a:lstStyle>
            <a:lvl1pPr>
              <a:defRPr sz="750"/>
            </a:lvl1pPr>
          </a:lstStyle>
          <a:p>
            <a:fld id="{AC8920F4-4C8E-475E-B58E-EAF5B4357C6E}" type="slidenum">
              <a:rPr lang="en-GB" smtClean="0"/>
              <a:pPr/>
              <a:t>‹#›</a:t>
            </a:fld>
            <a:endParaRPr lang="en-GB"/>
          </a:p>
        </p:txBody>
      </p:sp>
      <p:sp>
        <p:nvSpPr>
          <p:cNvPr id="6" name="Text Placeholder 5"/>
          <p:cNvSpPr>
            <a:spLocks noGrp="1"/>
          </p:cNvSpPr>
          <p:nvPr>
            <p:ph type="body" sz="quarter" idx="13"/>
          </p:nvPr>
        </p:nvSpPr>
        <p:spPr>
          <a:xfrm>
            <a:off x="337490" y="640683"/>
            <a:ext cx="8469101" cy="3934322"/>
          </a:xfrm>
        </p:spPr>
        <p:txBody>
          <a:bodyPr bIns="360000" anchor="ctr">
            <a:normAutofit/>
          </a:bodyPr>
          <a:lstStyle>
            <a:lvl1pPr algn="ctr">
              <a:defRPr sz="2250" b="0"/>
            </a:lvl1pPr>
          </a:lstStyle>
          <a:p>
            <a:pPr lvl="0"/>
            <a:r>
              <a:rPr lang="es-ES"/>
              <a:t>Editar los estilos de texto del patrón</a:t>
            </a:r>
          </a:p>
        </p:txBody>
      </p:sp>
      <p:cxnSp>
        <p:nvCxnSpPr>
          <p:cNvPr id="7" name="Conector recto 6">
            <a:extLst>
              <a:ext uri="{FF2B5EF4-FFF2-40B4-BE49-F238E27FC236}">
                <a16:creationId xmlns:a16="http://schemas.microsoft.com/office/drawing/2014/main" id="{7F4ACA5A-1B72-4C71-AA40-25CEE4C4820F}"/>
              </a:ext>
            </a:extLst>
          </p:cNvPr>
          <p:cNvCxnSpPr/>
          <p:nvPr userDrawn="1"/>
        </p:nvCxnSpPr>
        <p:spPr>
          <a:xfrm>
            <a:off x="2007901" y="568493"/>
            <a:ext cx="5346881" cy="0"/>
          </a:xfrm>
          <a:prstGeom prst="line">
            <a:avLst/>
          </a:prstGeom>
          <a:ln w="57150">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1827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1291500" y="2335953"/>
            <a:ext cx="3805200" cy="16452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3" name="Google Shape;53;p3"/>
          <p:cNvSpPr txBox="1">
            <a:spLocks noGrp="1"/>
          </p:cNvSpPr>
          <p:nvPr>
            <p:ph type="title" idx="2" hasCustomPrompt="1"/>
          </p:nvPr>
        </p:nvSpPr>
        <p:spPr>
          <a:xfrm>
            <a:off x="1371600" y="1162347"/>
            <a:ext cx="1097400" cy="1097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8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54" name="Google Shape;54;p3"/>
          <p:cNvPicPr preferRelativeResize="0"/>
          <p:nvPr/>
        </p:nvPicPr>
        <p:blipFill rotWithShape="1">
          <a:blip r:embed="rId2">
            <a:alphaModFix amt="77000"/>
          </a:blip>
          <a:srcRect l="51169" t="56240" r="6542"/>
          <a:stretch/>
        </p:blipFill>
        <p:spPr>
          <a:xfrm flipH="1">
            <a:off x="-855775" y="3742338"/>
            <a:ext cx="2227374" cy="2250825"/>
          </a:xfrm>
          <a:prstGeom prst="rect">
            <a:avLst/>
          </a:prstGeom>
          <a:noFill/>
          <a:ln>
            <a:noFill/>
          </a:ln>
        </p:spPr>
      </p:pic>
      <p:pic>
        <p:nvPicPr>
          <p:cNvPr id="55" name="Google Shape;55;p3"/>
          <p:cNvPicPr preferRelativeResize="0"/>
          <p:nvPr/>
        </p:nvPicPr>
        <p:blipFill rotWithShape="1">
          <a:blip r:embed="rId2">
            <a:alphaModFix amt="77000"/>
          </a:blip>
          <a:srcRect l="55131" t="4843" r="2579" b="82335"/>
          <a:stretch/>
        </p:blipFill>
        <p:spPr>
          <a:xfrm rot="10800000" flipH="1">
            <a:off x="7903238" y="82300"/>
            <a:ext cx="1547950" cy="457200"/>
          </a:xfrm>
          <a:prstGeom prst="rect">
            <a:avLst/>
          </a:prstGeom>
          <a:noFill/>
          <a:ln>
            <a:noFill/>
          </a:ln>
        </p:spPr>
      </p:pic>
      <p:sp>
        <p:nvSpPr>
          <p:cNvPr id="56" name="Google Shape;56;p3"/>
          <p:cNvSpPr/>
          <p:nvPr/>
        </p:nvSpPr>
        <p:spPr>
          <a:xfrm flipH="1">
            <a:off x="120816" y="3468143"/>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7" name="Google Shape;57;p3"/>
          <p:cNvGrpSpPr/>
          <p:nvPr/>
        </p:nvGrpSpPr>
        <p:grpSpPr>
          <a:xfrm>
            <a:off x="1407803" y="598116"/>
            <a:ext cx="7665697" cy="4300117"/>
            <a:chOff x="1407803" y="598116"/>
            <a:chExt cx="7665697" cy="4300117"/>
          </a:xfrm>
        </p:grpSpPr>
        <p:grpSp>
          <p:nvGrpSpPr>
            <p:cNvPr id="58" name="Google Shape;58;p3"/>
            <p:cNvGrpSpPr/>
            <p:nvPr/>
          </p:nvGrpSpPr>
          <p:grpSpPr>
            <a:xfrm flipH="1">
              <a:off x="8799203" y="598116"/>
              <a:ext cx="274297" cy="32917"/>
              <a:chOff x="3442775" y="4506975"/>
              <a:chExt cx="812250" cy="96900"/>
            </a:xfrm>
          </p:grpSpPr>
          <p:sp>
            <p:nvSpPr>
              <p:cNvPr id="59" name="Google Shape;59;p3"/>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3"/>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 name="Google Shape;61;p3"/>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 name="Google Shape;62;p3"/>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 name="Google Shape;63;p3"/>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4" name="Google Shape;64;p3"/>
            <p:cNvGrpSpPr/>
            <p:nvPr/>
          </p:nvGrpSpPr>
          <p:grpSpPr>
            <a:xfrm flipH="1">
              <a:off x="1407803" y="4865316"/>
              <a:ext cx="274297" cy="32917"/>
              <a:chOff x="3442775" y="4506975"/>
              <a:chExt cx="812250" cy="96900"/>
            </a:xfrm>
          </p:grpSpPr>
          <p:sp>
            <p:nvSpPr>
              <p:cNvPr id="65" name="Google Shape;65;p3"/>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 name="Google Shape;66;p3"/>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 name="Google Shape;67;p3"/>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3"/>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3"/>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
        <p:cNvGrpSpPr/>
        <p:nvPr/>
      </p:nvGrpSpPr>
      <p:grpSpPr>
        <a:xfrm>
          <a:off x="0" y="0"/>
          <a:ext cx="0" cy="0"/>
          <a:chOff x="0" y="0"/>
          <a:chExt cx="0" cy="0"/>
        </a:xfrm>
      </p:grpSpPr>
      <p:sp>
        <p:nvSpPr>
          <p:cNvPr id="102" name="Google Shape;10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5"/>
          <p:cNvSpPr txBox="1">
            <a:spLocks noGrp="1"/>
          </p:cNvSpPr>
          <p:nvPr>
            <p:ph type="subTitle" idx="1"/>
          </p:nvPr>
        </p:nvSpPr>
        <p:spPr>
          <a:xfrm>
            <a:off x="5114478" y="3623682"/>
            <a:ext cx="2194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 name="Google Shape;104;p5"/>
          <p:cNvSpPr txBox="1">
            <a:spLocks noGrp="1"/>
          </p:cNvSpPr>
          <p:nvPr>
            <p:ph type="subTitle" idx="2"/>
          </p:nvPr>
        </p:nvSpPr>
        <p:spPr>
          <a:xfrm>
            <a:off x="1835022" y="3623682"/>
            <a:ext cx="2194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 name="Google Shape;105;p5"/>
          <p:cNvSpPr txBox="1">
            <a:spLocks noGrp="1"/>
          </p:cNvSpPr>
          <p:nvPr>
            <p:ph type="subTitle" idx="3"/>
          </p:nvPr>
        </p:nvSpPr>
        <p:spPr>
          <a:xfrm>
            <a:off x="5114478" y="3242683"/>
            <a:ext cx="2194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6" name="Google Shape;106;p5"/>
          <p:cNvSpPr txBox="1">
            <a:spLocks noGrp="1"/>
          </p:cNvSpPr>
          <p:nvPr>
            <p:ph type="subTitle" idx="4"/>
          </p:nvPr>
        </p:nvSpPr>
        <p:spPr>
          <a:xfrm>
            <a:off x="1835022" y="3242683"/>
            <a:ext cx="2194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07" name="Google Shape;107;p5"/>
          <p:cNvPicPr preferRelativeResize="0"/>
          <p:nvPr/>
        </p:nvPicPr>
        <p:blipFill rotWithShape="1">
          <a:blip r:embed="rId2">
            <a:alphaModFix/>
          </a:blip>
          <a:srcRect l="51169" t="4835" b="80958"/>
          <a:stretch/>
        </p:blipFill>
        <p:spPr>
          <a:xfrm rot="10800000" flipH="1">
            <a:off x="-689225" y="4481698"/>
            <a:ext cx="2329426" cy="661800"/>
          </a:xfrm>
          <a:prstGeom prst="rect">
            <a:avLst/>
          </a:prstGeom>
          <a:noFill/>
          <a:ln>
            <a:noFill/>
          </a:ln>
        </p:spPr>
      </p:pic>
      <p:grpSp>
        <p:nvGrpSpPr>
          <p:cNvPr id="108" name="Google Shape;108;p5"/>
          <p:cNvGrpSpPr/>
          <p:nvPr/>
        </p:nvGrpSpPr>
        <p:grpSpPr>
          <a:xfrm>
            <a:off x="-548627" y="82096"/>
            <a:ext cx="10027919" cy="4397040"/>
            <a:chOff x="-548627" y="82096"/>
            <a:chExt cx="10027919" cy="4397040"/>
          </a:xfrm>
        </p:grpSpPr>
        <p:grpSp>
          <p:nvGrpSpPr>
            <p:cNvPr id="109" name="Google Shape;109;p5"/>
            <p:cNvGrpSpPr/>
            <p:nvPr/>
          </p:nvGrpSpPr>
          <p:grpSpPr>
            <a:xfrm rot="10800000">
              <a:off x="8656309" y="82096"/>
              <a:ext cx="822982" cy="822982"/>
              <a:chOff x="-423175" y="2918850"/>
              <a:chExt cx="822900" cy="822900"/>
            </a:xfrm>
          </p:grpSpPr>
          <p:sp>
            <p:nvSpPr>
              <p:cNvPr id="110" name="Google Shape;110;p5"/>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1" name="Google Shape;111;p5"/>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2" name="Google Shape;112;p5"/>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3" name="Google Shape;113;p5"/>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4" name="Google Shape;114;p5"/>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5" name="Google Shape;115;p5"/>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6" name="Google Shape;116;p5"/>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7" name="Google Shape;117;p5"/>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118" name="Google Shape;118;p5"/>
            <p:cNvGrpSpPr/>
            <p:nvPr/>
          </p:nvGrpSpPr>
          <p:grpSpPr>
            <a:xfrm flipH="1">
              <a:off x="-548627" y="3381881"/>
              <a:ext cx="1097255" cy="1097255"/>
              <a:chOff x="8735900" y="445925"/>
              <a:chExt cx="822900" cy="822900"/>
            </a:xfrm>
          </p:grpSpPr>
          <p:sp>
            <p:nvSpPr>
              <p:cNvPr id="119" name="Google Shape;119;p5"/>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0" name="Google Shape;120;p5"/>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1" name="Google Shape;121;p5"/>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2" name="Google Shape;122;p5"/>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3" name="Google Shape;123;p5"/>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4" name="Google Shape;124;p5"/>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5" name="Google Shape;125;p5"/>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6" name="Google Shape;126;p5"/>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pic>
        <p:nvPicPr>
          <p:cNvPr id="127" name="Google Shape;127;p5"/>
          <p:cNvPicPr preferRelativeResize="0"/>
          <p:nvPr/>
        </p:nvPicPr>
        <p:blipFill rotWithShape="1">
          <a:blip r:embed="rId3">
            <a:alphaModFix/>
          </a:blip>
          <a:srcRect l="12358" t="17954" r="14903" b="23637"/>
          <a:stretch/>
        </p:blipFill>
        <p:spPr>
          <a:xfrm rot="5802052" flipH="1">
            <a:off x="8074291" y="-12526"/>
            <a:ext cx="2670665" cy="2097387"/>
          </a:xfrm>
          <a:prstGeom prst="rect">
            <a:avLst/>
          </a:prstGeom>
          <a:noFill/>
          <a:ln>
            <a:noFill/>
          </a:ln>
        </p:spPr>
      </p:pic>
      <p:grpSp>
        <p:nvGrpSpPr>
          <p:cNvPr id="128" name="Google Shape;128;p5"/>
          <p:cNvGrpSpPr/>
          <p:nvPr/>
        </p:nvGrpSpPr>
        <p:grpSpPr>
          <a:xfrm>
            <a:off x="397188" y="2343948"/>
            <a:ext cx="8445534" cy="989627"/>
            <a:chOff x="397188" y="2343948"/>
            <a:chExt cx="8445534" cy="989627"/>
          </a:xfrm>
        </p:grpSpPr>
        <p:sp>
          <p:nvSpPr>
            <p:cNvPr id="129" name="Google Shape;129;p5"/>
            <p:cNvSpPr/>
            <p:nvPr/>
          </p:nvSpPr>
          <p:spPr>
            <a:xfrm flipH="1">
              <a:off x="397188" y="305937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 name="Google Shape;130;p5"/>
            <p:cNvSpPr/>
            <p:nvPr/>
          </p:nvSpPr>
          <p:spPr>
            <a:xfrm rot="10800000" flipH="1">
              <a:off x="8568522" y="234394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1"/>
        <p:cNvGrpSpPr/>
        <p:nvPr/>
      </p:nvGrpSpPr>
      <p:grpSpPr>
        <a:xfrm>
          <a:off x="0" y="0"/>
          <a:ext cx="0" cy="0"/>
          <a:chOff x="0" y="0"/>
          <a:chExt cx="0" cy="0"/>
        </a:xfrm>
      </p:grpSpPr>
      <p:sp>
        <p:nvSpPr>
          <p:cNvPr id="162" name="Google Shape;162;p7"/>
          <p:cNvSpPr>
            <a:spLocks noGrp="1"/>
          </p:cNvSpPr>
          <p:nvPr>
            <p:ph type="pic" idx="2"/>
          </p:nvPr>
        </p:nvSpPr>
        <p:spPr>
          <a:xfrm>
            <a:off x="1794" y="0"/>
            <a:ext cx="3672300" cy="5143500"/>
          </a:xfrm>
          <a:prstGeom prst="rect">
            <a:avLst/>
          </a:prstGeom>
          <a:noFill/>
          <a:ln>
            <a:noFill/>
          </a:ln>
        </p:spPr>
      </p:sp>
      <p:sp>
        <p:nvSpPr>
          <p:cNvPr id="163" name="Google Shape;163;p7"/>
          <p:cNvSpPr txBox="1">
            <a:spLocks noGrp="1"/>
          </p:cNvSpPr>
          <p:nvPr>
            <p:ph type="title"/>
          </p:nvPr>
        </p:nvSpPr>
        <p:spPr>
          <a:xfrm>
            <a:off x="4555950" y="1280200"/>
            <a:ext cx="3453600" cy="843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7"/>
          <p:cNvSpPr txBox="1">
            <a:spLocks noGrp="1"/>
          </p:cNvSpPr>
          <p:nvPr>
            <p:ph type="subTitle" idx="1"/>
          </p:nvPr>
        </p:nvSpPr>
        <p:spPr>
          <a:xfrm>
            <a:off x="4556600" y="2183300"/>
            <a:ext cx="3452400" cy="168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Arial"/>
              <a:buChar char="●"/>
              <a:defRPr/>
            </a:lvl1pPr>
            <a:lvl2pPr lvl="1" algn="ctr" rtl="0">
              <a:lnSpc>
                <a:spcPct val="100000"/>
              </a:lnSpc>
              <a:spcBef>
                <a:spcPts val="0"/>
              </a:spcBef>
              <a:spcAft>
                <a:spcPts val="0"/>
              </a:spcAft>
              <a:buClr>
                <a:srgbClr val="000000"/>
              </a:buClr>
              <a:buSzPts val="1400"/>
              <a:buFont typeface="Arial"/>
              <a:buChar char="○"/>
              <a:defRPr/>
            </a:lvl2pPr>
            <a:lvl3pPr lvl="2" algn="ctr" rtl="0">
              <a:lnSpc>
                <a:spcPct val="100000"/>
              </a:lnSpc>
              <a:spcBef>
                <a:spcPts val="0"/>
              </a:spcBef>
              <a:spcAft>
                <a:spcPts val="0"/>
              </a:spcAft>
              <a:buClr>
                <a:srgbClr val="000000"/>
              </a:buClr>
              <a:buSzPts val="1400"/>
              <a:buFont typeface="Arial"/>
              <a:buChar char="■"/>
              <a:defRPr/>
            </a:lvl3pPr>
            <a:lvl4pPr lvl="3" algn="ctr" rtl="0">
              <a:lnSpc>
                <a:spcPct val="100000"/>
              </a:lnSpc>
              <a:spcBef>
                <a:spcPts val="0"/>
              </a:spcBef>
              <a:spcAft>
                <a:spcPts val="0"/>
              </a:spcAft>
              <a:buClr>
                <a:srgbClr val="000000"/>
              </a:buClr>
              <a:buSzPts val="1400"/>
              <a:buFont typeface="Arial"/>
              <a:buChar char="●"/>
              <a:defRPr/>
            </a:lvl4pPr>
            <a:lvl5pPr lvl="4" algn="ctr" rtl="0">
              <a:lnSpc>
                <a:spcPct val="100000"/>
              </a:lnSpc>
              <a:spcBef>
                <a:spcPts val="0"/>
              </a:spcBef>
              <a:spcAft>
                <a:spcPts val="0"/>
              </a:spcAft>
              <a:buClr>
                <a:srgbClr val="000000"/>
              </a:buClr>
              <a:buSzPts val="1400"/>
              <a:buFont typeface="Arial"/>
              <a:buChar char="○"/>
              <a:defRPr/>
            </a:lvl5pPr>
            <a:lvl6pPr lvl="5" algn="ctr" rtl="0">
              <a:lnSpc>
                <a:spcPct val="100000"/>
              </a:lnSpc>
              <a:spcBef>
                <a:spcPts val="0"/>
              </a:spcBef>
              <a:spcAft>
                <a:spcPts val="0"/>
              </a:spcAft>
              <a:buClr>
                <a:srgbClr val="000000"/>
              </a:buClr>
              <a:buSzPts val="1400"/>
              <a:buFont typeface="Arial"/>
              <a:buChar char="■"/>
              <a:defRPr/>
            </a:lvl6pPr>
            <a:lvl7pPr lvl="6" algn="ctr" rtl="0">
              <a:lnSpc>
                <a:spcPct val="100000"/>
              </a:lnSpc>
              <a:spcBef>
                <a:spcPts val="0"/>
              </a:spcBef>
              <a:spcAft>
                <a:spcPts val="0"/>
              </a:spcAft>
              <a:buClr>
                <a:srgbClr val="000000"/>
              </a:buClr>
              <a:buSzPts val="1400"/>
              <a:buFont typeface="Arial"/>
              <a:buChar char="●"/>
              <a:defRPr/>
            </a:lvl7pPr>
            <a:lvl8pPr lvl="7" algn="ctr" rtl="0">
              <a:lnSpc>
                <a:spcPct val="100000"/>
              </a:lnSpc>
              <a:spcBef>
                <a:spcPts val="0"/>
              </a:spcBef>
              <a:spcAft>
                <a:spcPts val="0"/>
              </a:spcAft>
              <a:buClr>
                <a:srgbClr val="000000"/>
              </a:buClr>
              <a:buSzPts val="1400"/>
              <a:buFont typeface="Arial"/>
              <a:buChar char="○"/>
              <a:defRPr/>
            </a:lvl8pPr>
            <a:lvl9pPr lvl="8" algn="ctr" rtl="0">
              <a:lnSpc>
                <a:spcPct val="100000"/>
              </a:lnSpc>
              <a:spcBef>
                <a:spcPts val="0"/>
              </a:spcBef>
              <a:spcAft>
                <a:spcPts val="0"/>
              </a:spcAft>
              <a:buClr>
                <a:srgbClr val="000000"/>
              </a:buClr>
              <a:buSzPts val="1400"/>
              <a:buFont typeface="Arial"/>
              <a:buChar char="■"/>
              <a:defRPr/>
            </a:lvl9pPr>
          </a:lstStyle>
          <a:p>
            <a:endParaRPr/>
          </a:p>
        </p:txBody>
      </p:sp>
      <p:pic>
        <p:nvPicPr>
          <p:cNvPr id="165" name="Google Shape;165;p7"/>
          <p:cNvPicPr preferRelativeResize="0"/>
          <p:nvPr/>
        </p:nvPicPr>
        <p:blipFill rotWithShape="1">
          <a:blip r:embed="rId2">
            <a:alphaModFix/>
          </a:blip>
          <a:srcRect l="51169" t="4835" b="80958"/>
          <a:stretch/>
        </p:blipFill>
        <p:spPr>
          <a:xfrm rot="10800000">
            <a:off x="7504687" y="4481698"/>
            <a:ext cx="2329426" cy="661800"/>
          </a:xfrm>
          <a:prstGeom prst="rect">
            <a:avLst/>
          </a:prstGeom>
          <a:noFill/>
          <a:ln>
            <a:noFill/>
          </a:ln>
        </p:spPr>
      </p:pic>
      <p:sp>
        <p:nvSpPr>
          <p:cNvPr id="166" name="Google Shape;166;p7"/>
          <p:cNvSpPr/>
          <p:nvPr/>
        </p:nvSpPr>
        <p:spPr>
          <a:xfrm>
            <a:off x="8473500" y="328797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67" name="Google Shape;167;p7"/>
          <p:cNvGrpSpPr/>
          <p:nvPr/>
        </p:nvGrpSpPr>
        <p:grpSpPr>
          <a:xfrm>
            <a:off x="8732550" y="3610488"/>
            <a:ext cx="822900" cy="822900"/>
            <a:chOff x="8735900" y="445925"/>
            <a:chExt cx="822900" cy="822900"/>
          </a:xfrm>
        </p:grpSpPr>
        <p:sp>
          <p:nvSpPr>
            <p:cNvPr id="168" name="Google Shape;168;p7"/>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69" name="Google Shape;169;p7"/>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0" name="Google Shape;170;p7"/>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1" name="Google Shape;171;p7"/>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2" name="Google Shape;172;p7"/>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3" name="Google Shape;173;p7"/>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4" name="Google Shape;174;p7"/>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5" name="Google Shape;175;p7"/>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6"/>
        <p:cNvGrpSpPr/>
        <p:nvPr/>
      </p:nvGrpSpPr>
      <p:grpSpPr>
        <a:xfrm>
          <a:off x="0" y="0"/>
          <a:ext cx="0" cy="0"/>
          <a:chOff x="0" y="0"/>
          <a:chExt cx="0" cy="0"/>
        </a:xfrm>
      </p:grpSpPr>
      <p:sp>
        <p:nvSpPr>
          <p:cNvPr id="177" name="Google Shape;177;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78" name="Google Shape;178;p8"/>
          <p:cNvPicPr preferRelativeResize="0"/>
          <p:nvPr/>
        </p:nvPicPr>
        <p:blipFill rotWithShape="1">
          <a:blip r:embed="rId2">
            <a:alphaModFix amt="63000"/>
          </a:blip>
          <a:srcRect l="50780" t="55966" r="5115"/>
          <a:stretch/>
        </p:blipFill>
        <p:spPr>
          <a:xfrm rot="10800000">
            <a:off x="-645987" y="-760175"/>
            <a:ext cx="2928573" cy="2855250"/>
          </a:xfrm>
          <a:prstGeom prst="rect">
            <a:avLst/>
          </a:prstGeom>
          <a:noFill/>
          <a:ln>
            <a:noFill/>
          </a:ln>
        </p:spPr>
      </p:pic>
      <p:sp>
        <p:nvSpPr>
          <p:cNvPr id="179" name="Google Shape;179;p8"/>
          <p:cNvSpPr/>
          <p:nvPr/>
        </p:nvSpPr>
        <p:spPr>
          <a:xfrm>
            <a:off x="208575" y="253162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80" name="Google Shape;180;p8"/>
          <p:cNvGrpSpPr/>
          <p:nvPr/>
        </p:nvGrpSpPr>
        <p:grpSpPr>
          <a:xfrm rot="5400000">
            <a:off x="8607564" y="2174292"/>
            <a:ext cx="274297" cy="32917"/>
            <a:chOff x="3442775" y="4506975"/>
            <a:chExt cx="812250" cy="96900"/>
          </a:xfrm>
        </p:grpSpPr>
        <p:sp>
          <p:nvSpPr>
            <p:cNvPr id="181" name="Google Shape;181;p8"/>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2" name="Google Shape;182;p8"/>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3" name="Google Shape;183;p8"/>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 name="Google Shape;184;p8"/>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5" name="Google Shape;185;p8"/>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6" name="Google Shape;186;p8"/>
          <p:cNvGrpSpPr/>
          <p:nvPr/>
        </p:nvGrpSpPr>
        <p:grpSpPr>
          <a:xfrm>
            <a:off x="-10550" y="1347200"/>
            <a:ext cx="9550777" cy="2386948"/>
            <a:chOff x="-10550" y="1347200"/>
            <a:chExt cx="9550777" cy="2386948"/>
          </a:xfrm>
        </p:grpSpPr>
        <p:grpSp>
          <p:nvGrpSpPr>
            <p:cNvPr id="187" name="Google Shape;187;p8"/>
            <p:cNvGrpSpPr/>
            <p:nvPr/>
          </p:nvGrpSpPr>
          <p:grpSpPr>
            <a:xfrm>
              <a:off x="8442973" y="2636893"/>
              <a:ext cx="1097255" cy="1097255"/>
              <a:chOff x="8735900" y="445925"/>
              <a:chExt cx="822900" cy="822900"/>
            </a:xfrm>
          </p:grpSpPr>
          <p:sp>
            <p:nvSpPr>
              <p:cNvPr id="188" name="Google Shape;188;p8"/>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89" name="Google Shape;189;p8"/>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0" name="Google Shape;190;p8"/>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1" name="Google Shape;191;p8"/>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2" name="Google Shape;192;p8"/>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3" name="Google Shape;193;p8"/>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4" name="Google Shape;194;p8"/>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5" name="Google Shape;195;p8"/>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196" name="Google Shape;196;p8"/>
            <p:cNvGrpSpPr/>
            <p:nvPr/>
          </p:nvGrpSpPr>
          <p:grpSpPr>
            <a:xfrm>
              <a:off x="-10550" y="1347200"/>
              <a:ext cx="822900" cy="822900"/>
              <a:chOff x="8735900" y="445925"/>
              <a:chExt cx="822900" cy="822900"/>
            </a:xfrm>
          </p:grpSpPr>
          <p:sp>
            <p:nvSpPr>
              <p:cNvPr id="197" name="Google Shape;197;p8"/>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8" name="Google Shape;198;p8"/>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9" name="Google Shape;199;p8"/>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0" name="Google Shape;200;p8"/>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1" name="Google Shape;201;p8"/>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2" name="Google Shape;202;p8"/>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3" name="Google Shape;203;p8"/>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4" name="Google Shape;204;p8"/>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pic>
        <p:nvPicPr>
          <p:cNvPr id="205" name="Google Shape;205;p8"/>
          <p:cNvPicPr preferRelativeResize="0"/>
          <p:nvPr/>
        </p:nvPicPr>
        <p:blipFill rotWithShape="1">
          <a:blip r:embed="rId3">
            <a:alphaModFix/>
          </a:blip>
          <a:srcRect l="13063" t="17894" r="17337" b="24661"/>
          <a:stretch/>
        </p:blipFill>
        <p:spPr>
          <a:xfrm>
            <a:off x="7148575" y="3033775"/>
            <a:ext cx="2701123" cy="2177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6"/>
        <p:cNvGrpSpPr/>
        <p:nvPr/>
      </p:nvGrpSpPr>
      <p:grpSpPr>
        <a:xfrm>
          <a:off x="0" y="0"/>
          <a:ext cx="0" cy="0"/>
          <a:chOff x="0" y="0"/>
          <a:chExt cx="0" cy="0"/>
        </a:xfrm>
      </p:grpSpPr>
      <p:pic>
        <p:nvPicPr>
          <p:cNvPr id="257" name="Google Shape;257;p13"/>
          <p:cNvPicPr preferRelativeResize="0"/>
          <p:nvPr/>
        </p:nvPicPr>
        <p:blipFill rotWithShape="1">
          <a:blip r:embed="rId2">
            <a:alphaModFix/>
          </a:blip>
          <a:srcRect l="12358" t="17954" r="14903" b="23637"/>
          <a:stretch/>
        </p:blipFill>
        <p:spPr>
          <a:xfrm rot="-5399993" flipH="1">
            <a:off x="-1582656" y="3430361"/>
            <a:ext cx="2670664" cy="2097385"/>
          </a:xfrm>
          <a:prstGeom prst="rect">
            <a:avLst/>
          </a:prstGeom>
          <a:noFill/>
          <a:ln>
            <a:noFill/>
          </a:ln>
        </p:spPr>
      </p:pic>
      <p:pic>
        <p:nvPicPr>
          <p:cNvPr id="258" name="Google Shape;258;p13"/>
          <p:cNvPicPr preferRelativeResize="0"/>
          <p:nvPr/>
        </p:nvPicPr>
        <p:blipFill rotWithShape="1">
          <a:blip r:embed="rId3">
            <a:alphaModFix amt="72000"/>
          </a:blip>
          <a:srcRect l="51065" t="57732" r="5518" b="-1765"/>
          <a:stretch/>
        </p:blipFill>
        <p:spPr>
          <a:xfrm rot="10800000" flipH="1">
            <a:off x="7840850" y="-838275"/>
            <a:ext cx="2041452" cy="2010300"/>
          </a:xfrm>
          <a:prstGeom prst="rect">
            <a:avLst/>
          </a:prstGeom>
          <a:noFill/>
          <a:ln>
            <a:noFill/>
          </a:ln>
        </p:spPr>
      </p:pic>
      <p:grpSp>
        <p:nvGrpSpPr>
          <p:cNvPr id="259" name="Google Shape;259;p13"/>
          <p:cNvGrpSpPr/>
          <p:nvPr/>
        </p:nvGrpSpPr>
        <p:grpSpPr>
          <a:xfrm>
            <a:off x="408305" y="647870"/>
            <a:ext cx="9152958" cy="5053224"/>
            <a:chOff x="408305" y="647870"/>
            <a:chExt cx="9152958" cy="5053224"/>
          </a:xfrm>
        </p:grpSpPr>
        <p:grpSp>
          <p:nvGrpSpPr>
            <p:cNvPr id="260" name="Google Shape;260;p13"/>
            <p:cNvGrpSpPr/>
            <p:nvPr/>
          </p:nvGrpSpPr>
          <p:grpSpPr>
            <a:xfrm>
              <a:off x="408305" y="4604003"/>
              <a:ext cx="1097090" cy="1097090"/>
              <a:chOff x="-423175" y="2918850"/>
              <a:chExt cx="822900" cy="822900"/>
            </a:xfrm>
          </p:grpSpPr>
          <p:sp>
            <p:nvSpPr>
              <p:cNvPr id="261" name="Google Shape;261;p1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2" name="Google Shape;262;p1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3" name="Google Shape;263;p1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4" name="Google Shape;264;p1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5" name="Google Shape;265;p1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6" name="Google Shape;266;p1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7" name="Google Shape;267;p1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8" name="Google Shape;268;p1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269" name="Google Shape;269;p13"/>
            <p:cNvGrpSpPr/>
            <p:nvPr/>
          </p:nvGrpSpPr>
          <p:grpSpPr>
            <a:xfrm>
              <a:off x="8738281" y="647870"/>
              <a:ext cx="822982" cy="822982"/>
              <a:chOff x="-423175" y="2918850"/>
              <a:chExt cx="822900" cy="822900"/>
            </a:xfrm>
          </p:grpSpPr>
          <p:sp>
            <p:nvSpPr>
              <p:cNvPr id="270" name="Google Shape;270;p1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1" name="Google Shape;271;p1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2" name="Google Shape;272;p1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3" name="Google Shape;273;p1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4" name="Google Shape;274;p1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5" name="Google Shape;275;p1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6" name="Google Shape;276;p1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7" name="Google Shape;277;p1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grpSp>
        <p:nvGrpSpPr>
          <p:cNvPr id="278" name="Google Shape;278;p13"/>
          <p:cNvGrpSpPr/>
          <p:nvPr/>
        </p:nvGrpSpPr>
        <p:grpSpPr>
          <a:xfrm>
            <a:off x="287179" y="1699438"/>
            <a:ext cx="8543471" cy="1367400"/>
            <a:chOff x="287179" y="1699438"/>
            <a:chExt cx="8543471" cy="1367400"/>
          </a:xfrm>
        </p:grpSpPr>
        <p:sp>
          <p:nvSpPr>
            <p:cNvPr id="279" name="Google Shape;279;p13"/>
            <p:cNvSpPr/>
            <p:nvPr/>
          </p:nvSpPr>
          <p:spPr>
            <a:xfrm>
              <a:off x="8556450" y="169943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13"/>
            <p:cNvSpPr/>
            <p:nvPr/>
          </p:nvSpPr>
          <p:spPr>
            <a:xfrm flipH="1">
              <a:off x="287179" y="279263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81" name="Google Shape;28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 name="Google Shape;282;p13"/>
          <p:cNvSpPr txBox="1">
            <a:spLocks noGrp="1"/>
          </p:cNvSpPr>
          <p:nvPr>
            <p:ph type="title" idx="2" hasCustomPrompt="1"/>
          </p:nvPr>
        </p:nvSpPr>
        <p:spPr>
          <a:xfrm>
            <a:off x="1827210" y="1443770"/>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3" name="Google Shape;283;p13"/>
          <p:cNvSpPr txBox="1">
            <a:spLocks noGrp="1"/>
          </p:cNvSpPr>
          <p:nvPr>
            <p:ph type="title" idx="3" hasCustomPrompt="1"/>
          </p:nvPr>
        </p:nvSpPr>
        <p:spPr>
          <a:xfrm>
            <a:off x="1827210" y="2964241"/>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4" name="Google Shape;284;p13"/>
          <p:cNvSpPr txBox="1">
            <a:spLocks noGrp="1"/>
          </p:cNvSpPr>
          <p:nvPr>
            <p:ph type="title" idx="4" hasCustomPrompt="1"/>
          </p:nvPr>
        </p:nvSpPr>
        <p:spPr>
          <a:xfrm>
            <a:off x="4204650" y="1443770"/>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5" name="Google Shape;285;p13"/>
          <p:cNvSpPr txBox="1">
            <a:spLocks noGrp="1"/>
          </p:cNvSpPr>
          <p:nvPr>
            <p:ph type="title" idx="5" hasCustomPrompt="1"/>
          </p:nvPr>
        </p:nvSpPr>
        <p:spPr>
          <a:xfrm>
            <a:off x="4204650" y="2964241"/>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6" name="Google Shape;286;p13"/>
          <p:cNvSpPr txBox="1">
            <a:spLocks noGrp="1"/>
          </p:cNvSpPr>
          <p:nvPr>
            <p:ph type="title" idx="6" hasCustomPrompt="1"/>
          </p:nvPr>
        </p:nvSpPr>
        <p:spPr>
          <a:xfrm>
            <a:off x="6582090" y="1443770"/>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7" name="Google Shape;287;p13"/>
          <p:cNvSpPr txBox="1">
            <a:spLocks noGrp="1"/>
          </p:cNvSpPr>
          <p:nvPr>
            <p:ph type="title" idx="7" hasCustomPrompt="1"/>
          </p:nvPr>
        </p:nvSpPr>
        <p:spPr>
          <a:xfrm>
            <a:off x="6582090" y="2964241"/>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8" name="Google Shape;288;p13"/>
          <p:cNvSpPr txBox="1">
            <a:spLocks noGrp="1"/>
          </p:cNvSpPr>
          <p:nvPr>
            <p:ph type="subTitle" idx="1"/>
          </p:nvPr>
        </p:nvSpPr>
        <p:spPr>
          <a:xfrm>
            <a:off x="1212510" y="2243039"/>
            <a:ext cx="1964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9" name="Google Shape;289;p13"/>
          <p:cNvSpPr txBox="1">
            <a:spLocks noGrp="1"/>
          </p:cNvSpPr>
          <p:nvPr>
            <p:ph type="subTitle" idx="8"/>
          </p:nvPr>
        </p:nvSpPr>
        <p:spPr>
          <a:xfrm>
            <a:off x="3589050" y="2243032"/>
            <a:ext cx="19659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0" name="Google Shape;290;p13"/>
          <p:cNvSpPr txBox="1">
            <a:spLocks noGrp="1"/>
          </p:cNvSpPr>
          <p:nvPr>
            <p:ph type="subTitle" idx="9"/>
          </p:nvPr>
        </p:nvSpPr>
        <p:spPr>
          <a:xfrm>
            <a:off x="5966490" y="2243032"/>
            <a:ext cx="19659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1" name="Google Shape;291;p13"/>
          <p:cNvSpPr txBox="1">
            <a:spLocks noGrp="1"/>
          </p:cNvSpPr>
          <p:nvPr>
            <p:ph type="subTitle" idx="13"/>
          </p:nvPr>
        </p:nvSpPr>
        <p:spPr>
          <a:xfrm>
            <a:off x="1212510" y="3763566"/>
            <a:ext cx="1964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2" name="Google Shape;292;p13"/>
          <p:cNvSpPr txBox="1">
            <a:spLocks noGrp="1"/>
          </p:cNvSpPr>
          <p:nvPr>
            <p:ph type="subTitle" idx="14"/>
          </p:nvPr>
        </p:nvSpPr>
        <p:spPr>
          <a:xfrm>
            <a:off x="3589050" y="3763571"/>
            <a:ext cx="19659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3" name="Google Shape;293;p13"/>
          <p:cNvSpPr txBox="1">
            <a:spLocks noGrp="1"/>
          </p:cNvSpPr>
          <p:nvPr>
            <p:ph type="subTitle" idx="15"/>
          </p:nvPr>
        </p:nvSpPr>
        <p:spPr>
          <a:xfrm>
            <a:off x="5966490" y="3763571"/>
            <a:ext cx="19659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94"/>
        <p:cNvGrpSpPr/>
        <p:nvPr/>
      </p:nvGrpSpPr>
      <p:grpSpPr>
        <a:xfrm>
          <a:off x="0" y="0"/>
          <a:ext cx="0" cy="0"/>
          <a:chOff x="0" y="0"/>
          <a:chExt cx="0" cy="0"/>
        </a:xfrm>
      </p:grpSpPr>
      <p:sp>
        <p:nvSpPr>
          <p:cNvPr id="295" name="Google Shape;295;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296" name="Google Shape;296;p14"/>
          <p:cNvPicPr preferRelativeResize="0"/>
          <p:nvPr/>
        </p:nvPicPr>
        <p:blipFill rotWithShape="1">
          <a:blip r:embed="rId2">
            <a:alphaModFix/>
          </a:blip>
          <a:srcRect l="10330" t="19133" r="12746" b="11417"/>
          <a:stretch/>
        </p:blipFill>
        <p:spPr>
          <a:xfrm rot="-6174782" flipH="1">
            <a:off x="7583326" y="-1231881"/>
            <a:ext cx="2367251" cy="2087101"/>
          </a:xfrm>
          <a:prstGeom prst="rect">
            <a:avLst/>
          </a:prstGeom>
          <a:noFill/>
          <a:ln>
            <a:noFill/>
          </a:ln>
        </p:spPr>
      </p:pic>
      <p:grpSp>
        <p:nvGrpSpPr>
          <p:cNvPr id="297" name="Google Shape;297;p14"/>
          <p:cNvGrpSpPr/>
          <p:nvPr/>
        </p:nvGrpSpPr>
        <p:grpSpPr>
          <a:xfrm rot="5400000" flipH="1">
            <a:off x="8480127" y="1652086"/>
            <a:ext cx="274297" cy="32917"/>
            <a:chOff x="3442775" y="4506975"/>
            <a:chExt cx="812250" cy="96900"/>
          </a:xfrm>
        </p:grpSpPr>
        <p:sp>
          <p:nvSpPr>
            <p:cNvPr id="298" name="Google Shape;298;p14"/>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14"/>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0" name="Google Shape;300;p14"/>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1" name="Google Shape;301;p14"/>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2" name="Google Shape;302;p14"/>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303" name="Google Shape;303;p14"/>
          <p:cNvPicPr preferRelativeResize="0"/>
          <p:nvPr/>
        </p:nvPicPr>
        <p:blipFill rotWithShape="1">
          <a:blip r:embed="rId3">
            <a:alphaModFix amt="72000"/>
          </a:blip>
          <a:srcRect l="51065" t="57732" r="5518" b="-1765"/>
          <a:stretch/>
        </p:blipFill>
        <p:spPr>
          <a:xfrm flipH="1">
            <a:off x="-737262" y="3969942"/>
            <a:ext cx="2041452" cy="2010300"/>
          </a:xfrm>
          <a:prstGeom prst="rect">
            <a:avLst/>
          </a:prstGeom>
          <a:noFill/>
          <a:ln>
            <a:noFill/>
          </a:ln>
        </p:spPr>
      </p:pic>
      <p:grpSp>
        <p:nvGrpSpPr>
          <p:cNvPr id="304" name="Google Shape;304;p14"/>
          <p:cNvGrpSpPr/>
          <p:nvPr/>
        </p:nvGrpSpPr>
        <p:grpSpPr>
          <a:xfrm>
            <a:off x="-416224" y="613093"/>
            <a:ext cx="9932199" cy="3881004"/>
            <a:chOff x="-416224" y="613093"/>
            <a:chExt cx="9932199" cy="3881004"/>
          </a:xfrm>
        </p:grpSpPr>
        <p:grpSp>
          <p:nvGrpSpPr>
            <p:cNvPr id="305" name="Google Shape;305;p14"/>
            <p:cNvGrpSpPr/>
            <p:nvPr/>
          </p:nvGrpSpPr>
          <p:grpSpPr>
            <a:xfrm rot="10800000" flipH="1">
              <a:off x="8693075" y="613093"/>
              <a:ext cx="822900" cy="822900"/>
              <a:chOff x="8735900" y="445925"/>
              <a:chExt cx="822900" cy="822900"/>
            </a:xfrm>
          </p:grpSpPr>
          <p:sp>
            <p:nvSpPr>
              <p:cNvPr id="306" name="Google Shape;306;p14"/>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07" name="Google Shape;307;p14"/>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08" name="Google Shape;308;p14"/>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09" name="Google Shape;309;p14"/>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0" name="Google Shape;310;p14"/>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1" name="Google Shape;311;p14"/>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2" name="Google Shape;312;p14"/>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3" name="Google Shape;313;p14"/>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314" name="Google Shape;314;p14"/>
            <p:cNvGrpSpPr/>
            <p:nvPr/>
          </p:nvGrpSpPr>
          <p:grpSpPr>
            <a:xfrm rot="10800000">
              <a:off x="-416224" y="3671115"/>
              <a:ext cx="822982" cy="822982"/>
              <a:chOff x="-423175" y="2918850"/>
              <a:chExt cx="822900" cy="822900"/>
            </a:xfrm>
          </p:grpSpPr>
          <p:sp>
            <p:nvSpPr>
              <p:cNvPr id="315" name="Google Shape;315;p14"/>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6" name="Google Shape;316;p14"/>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7" name="Google Shape;317;p14"/>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8" name="Google Shape;318;p14"/>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9" name="Google Shape;319;p14"/>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20" name="Google Shape;320;p14"/>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21" name="Google Shape;321;p14"/>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22" name="Google Shape;322;p14"/>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
        <p:nvSpPr>
          <p:cNvPr id="323" name="Google Shape;323;p14"/>
          <p:cNvSpPr/>
          <p:nvPr/>
        </p:nvSpPr>
        <p:spPr>
          <a:xfrm rot="10800000">
            <a:off x="314390" y="3168330"/>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6" name="Google Shape;326;p15"/>
          <p:cNvPicPr preferRelativeResize="0"/>
          <p:nvPr/>
        </p:nvPicPr>
        <p:blipFill rotWithShape="1">
          <a:blip r:embed="rId2">
            <a:alphaModFix/>
          </a:blip>
          <a:srcRect l="12358" t="17954" r="14903" b="23637"/>
          <a:stretch/>
        </p:blipFill>
        <p:spPr>
          <a:xfrm rot="-5399993" flipH="1">
            <a:off x="-1582656" y="3430361"/>
            <a:ext cx="2670664" cy="2097385"/>
          </a:xfrm>
          <a:prstGeom prst="rect">
            <a:avLst/>
          </a:prstGeom>
          <a:noFill/>
          <a:ln>
            <a:noFill/>
          </a:ln>
        </p:spPr>
      </p:pic>
      <p:sp>
        <p:nvSpPr>
          <p:cNvPr id="327" name="Google Shape;327;p15"/>
          <p:cNvSpPr/>
          <p:nvPr/>
        </p:nvSpPr>
        <p:spPr>
          <a:xfrm flipH="1">
            <a:off x="287179" y="279263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28" name="Google Shape;328;p15"/>
          <p:cNvPicPr preferRelativeResize="0"/>
          <p:nvPr/>
        </p:nvPicPr>
        <p:blipFill rotWithShape="1">
          <a:blip r:embed="rId3">
            <a:alphaModFix amt="58000"/>
          </a:blip>
          <a:srcRect l="2379" r="54204" b="55966"/>
          <a:stretch/>
        </p:blipFill>
        <p:spPr>
          <a:xfrm rot="-6898231">
            <a:off x="7757284" y="3986812"/>
            <a:ext cx="2591959" cy="2553673"/>
          </a:xfrm>
          <a:prstGeom prst="rect">
            <a:avLst/>
          </a:prstGeom>
          <a:noFill/>
          <a:ln>
            <a:noFill/>
          </a:ln>
        </p:spPr>
      </p:pic>
      <p:grpSp>
        <p:nvGrpSpPr>
          <p:cNvPr id="329" name="Google Shape;329;p15"/>
          <p:cNvGrpSpPr/>
          <p:nvPr/>
        </p:nvGrpSpPr>
        <p:grpSpPr>
          <a:xfrm>
            <a:off x="408305" y="3652482"/>
            <a:ext cx="9136321" cy="2048611"/>
            <a:chOff x="408305" y="3652482"/>
            <a:chExt cx="9136321" cy="2048611"/>
          </a:xfrm>
        </p:grpSpPr>
        <p:grpSp>
          <p:nvGrpSpPr>
            <p:cNvPr id="330" name="Google Shape;330;p15"/>
            <p:cNvGrpSpPr/>
            <p:nvPr/>
          </p:nvGrpSpPr>
          <p:grpSpPr>
            <a:xfrm>
              <a:off x="408305" y="4604003"/>
              <a:ext cx="1097090" cy="1097090"/>
              <a:chOff x="-423175" y="2918850"/>
              <a:chExt cx="822900" cy="822900"/>
            </a:xfrm>
          </p:grpSpPr>
          <p:sp>
            <p:nvSpPr>
              <p:cNvPr id="331" name="Google Shape;331;p15"/>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2" name="Google Shape;332;p15"/>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3" name="Google Shape;333;p15"/>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4" name="Google Shape;334;p15"/>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5" name="Google Shape;335;p15"/>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6" name="Google Shape;336;p15"/>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7" name="Google Shape;337;p15"/>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8" name="Google Shape;338;p15"/>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339" name="Google Shape;339;p15"/>
            <p:cNvGrpSpPr/>
            <p:nvPr/>
          </p:nvGrpSpPr>
          <p:grpSpPr>
            <a:xfrm>
              <a:off x="8721644" y="3652482"/>
              <a:ext cx="822982" cy="822982"/>
              <a:chOff x="-423175" y="2918850"/>
              <a:chExt cx="822900" cy="822900"/>
            </a:xfrm>
          </p:grpSpPr>
          <p:sp>
            <p:nvSpPr>
              <p:cNvPr id="340" name="Google Shape;340;p15"/>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1" name="Google Shape;341;p15"/>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2" name="Google Shape;342;p15"/>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3" name="Google Shape;343;p15"/>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4" name="Google Shape;344;p15"/>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5" name="Google Shape;345;p15"/>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6" name="Google Shape;346;p15"/>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7" name="Google Shape;347;p15"/>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grpSp>
        <p:nvGrpSpPr>
          <p:cNvPr id="348" name="Google Shape;348;p15"/>
          <p:cNvGrpSpPr/>
          <p:nvPr/>
        </p:nvGrpSpPr>
        <p:grpSpPr>
          <a:xfrm rot="5400000" flipH="1">
            <a:off x="8507403" y="3356816"/>
            <a:ext cx="274297" cy="32917"/>
            <a:chOff x="3442775" y="4506975"/>
            <a:chExt cx="812250" cy="96900"/>
          </a:xfrm>
        </p:grpSpPr>
        <p:sp>
          <p:nvSpPr>
            <p:cNvPr id="349" name="Google Shape;349;p15"/>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0" name="Google Shape;350;p15"/>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1" name="Google Shape;351;p15"/>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2" name="Google Shape;352;p15"/>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3" name="Google Shape;353;p15"/>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DM Sans Medium"/>
              <a:buNone/>
              <a:defRPr sz="3000">
                <a:solidFill>
                  <a:schemeClr val="dk1"/>
                </a:solidFill>
                <a:latin typeface="DM Sans Medium"/>
                <a:ea typeface="DM Sans Medium"/>
                <a:cs typeface="DM Sans Medium"/>
                <a:sym typeface="DM Sans Medium"/>
              </a:defRPr>
            </a:lvl1pPr>
            <a:lvl2pPr lvl="1"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2pPr>
            <a:lvl3pPr lvl="2"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3pPr>
            <a:lvl4pPr lvl="3"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4pPr>
            <a:lvl5pPr lvl="4"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5pPr>
            <a:lvl6pPr lvl="5"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6pPr>
            <a:lvl7pPr lvl="6"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7pPr>
            <a:lvl8pPr lvl="7"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8pPr>
            <a:lvl9pPr lvl="8"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8" r:id="rId6"/>
    <p:sldLayoutId id="2147483659" r:id="rId7"/>
    <p:sldLayoutId id="2147483660" r:id="rId8"/>
    <p:sldLayoutId id="2147483661" r:id="rId9"/>
    <p:sldLayoutId id="2147483662" r:id="rId10"/>
    <p:sldLayoutId id="2147483664" r:id="rId11"/>
    <p:sldLayoutId id="2147483671" r:id="rId12"/>
    <p:sldLayoutId id="2147483672"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7"/>
        <p:cNvGrpSpPr/>
        <p:nvPr/>
      </p:nvGrpSpPr>
      <p:grpSpPr>
        <a:xfrm>
          <a:off x="0" y="0"/>
          <a:ext cx="0" cy="0"/>
          <a:chOff x="0" y="0"/>
          <a:chExt cx="0" cy="0"/>
        </a:xfrm>
      </p:grpSpPr>
      <p:sp>
        <p:nvSpPr>
          <p:cNvPr id="808" name="Google Shape;808;p34"/>
          <p:cNvSpPr txBox="1">
            <a:spLocks noGrp="1"/>
          </p:cNvSpPr>
          <p:nvPr>
            <p:ph type="ctrTitle"/>
          </p:nvPr>
        </p:nvSpPr>
        <p:spPr>
          <a:xfrm>
            <a:off x="911150" y="1203175"/>
            <a:ext cx="7321800" cy="208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a:t>Hockey Stadium Project</a:t>
            </a:r>
            <a:endParaRPr lang="en-US" sz="6800"/>
          </a:p>
        </p:txBody>
      </p:sp>
      <p:sp>
        <p:nvSpPr>
          <p:cNvPr id="809" name="Google Shape;809;p34"/>
          <p:cNvSpPr txBox="1">
            <a:spLocks noGrp="1"/>
          </p:cNvSpPr>
          <p:nvPr>
            <p:ph type="subTitle" idx="1"/>
          </p:nvPr>
        </p:nvSpPr>
        <p:spPr>
          <a:xfrm>
            <a:off x="2256600" y="3483124"/>
            <a:ext cx="4630800" cy="124692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t>Presented By: </a:t>
            </a:r>
            <a:r>
              <a:rPr lang="en-US"/>
              <a:t>Sijan Dahal &amp; </a:t>
            </a:r>
            <a:r>
              <a:rPr lang="en-US" err="1"/>
              <a:t>Yaman</a:t>
            </a:r>
            <a:r>
              <a:rPr lang="en-US"/>
              <a:t> Pandey </a:t>
            </a:r>
          </a:p>
          <a:p>
            <a:pPr marL="0" lvl="0" indent="0" algn="ctr" rtl="0">
              <a:spcBef>
                <a:spcPts val="0"/>
              </a:spcBef>
              <a:spcAft>
                <a:spcPts val="0"/>
              </a:spcAft>
              <a:buNone/>
            </a:pPr>
            <a:r>
              <a:rPr lang="en-US"/>
              <a:t>Group 4 </a:t>
            </a:r>
          </a:p>
          <a:p>
            <a:pPr marL="0" lvl="0" indent="0" algn="ctr" rtl="0">
              <a:spcBef>
                <a:spcPts val="0"/>
              </a:spcBef>
              <a:spcAft>
                <a:spcPts val="0"/>
              </a:spcAft>
              <a:buNone/>
            </a:pPr>
            <a:r>
              <a:rPr lang="en-US" b="1"/>
              <a:t>Date: </a:t>
            </a:r>
            <a:r>
              <a:rPr lang="en-US"/>
              <a:t>Nov. 25, 2024 </a:t>
            </a:r>
          </a:p>
          <a:p>
            <a:pPr marL="0" lvl="0" indent="0" algn="ctr" rtl="0">
              <a:spcBef>
                <a:spcPts val="0"/>
              </a:spcBef>
              <a:spcAft>
                <a:spcPts val="0"/>
              </a:spcAft>
              <a:buNone/>
            </a:pPr>
            <a:r>
              <a:rPr lang="en-US"/>
              <a:t>MET-625, Advance Project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3">
          <a:extLst>
            <a:ext uri="{FF2B5EF4-FFF2-40B4-BE49-F238E27FC236}">
              <a16:creationId xmlns:a16="http://schemas.microsoft.com/office/drawing/2014/main" id="{D5055FE4-4636-A7B8-028A-11E1EAD18954}"/>
            </a:ext>
          </a:extLst>
        </p:cNvPr>
        <p:cNvGrpSpPr/>
        <p:nvPr/>
      </p:nvGrpSpPr>
      <p:grpSpPr>
        <a:xfrm>
          <a:off x="0" y="0"/>
          <a:ext cx="0" cy="0"/>
          <a:chOff x="0" y="0"/>
          <a:chExt cx="0" cy="0"/>
        </a:xfrm>
      </p:grpSpPr>
      <p:sp>
        <p:nvSpPr>
          <p:cNvPr id="944" name="Google Shape;944;p43">
            <a:extLst>
              <a:ext uri="{FF2B5EF4-FFF2-40B4-BE49-F238E27FC236}">
                <a16:creationId xmlns:a16="http://schemas.microsoft.com/office/drawing/2014/main" id="{8AD4799B-9730-1A44-A589-E2D6A744AF65}"/>
              </a:ext>
            </a:extLst>
          </p:cNvPr>
          <p:cNvSpPr txBox="1">
            <a:spLocks noGrp="1"/>
          </p:cNvSpPr>
          <p:nvPr>
            <p:ph type="subTitle" idx="1"/>
          </p:nvPr>
        </p:nvSpPr>
        <p:spPr>
          <a:xfrm>
            <a:off x="1563832" y="2230857"/>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200 ft x 85 ft</a:t>
            </a:r>
            <a:endParaRPr sz="1800"/>
          </a:p>
        </p:txBody>
      </p:sp>
      <p:sp>
        <p:nvSpPr>
          <p:cNvPr id="945" name="Google Shape;945;p43">
            <a:extLst>
              <a:ext uri="{FF2B5EF4-FFF2-40B4-BE49-F238E27FC236}">
                <a16:creationId xmlns:a16="http://schemas.microsoft.com/office/drawing/2014/main" id="{7D6175FE-4318-36B7-6268-DD1A25D62AB1}"/>
              </a:ext>
            </a:extLst>
          </p:cNvPr>
          <p:cNvSpPr txBox="1">
            <a:spLocks noGrp="1"/>
          </p:cNvSpPr>
          <p:nvPr>
            <p:ph type="subTitle" idx="2"/>
          </p:nvPr>
        </p:nvSpPr>
        <p:spPr>
          <a:xfrm>
            <a:off x="4882568" y="2230858"/>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5,000 People</a:t>
            </a:r>
            <a:endParaRPr sz="1800"/>
          </a:p>
        </p:txBody>
      </p:sp>
      <p:sp>
        <p:nvSpPr>
          <p:cNvPr id="946" name="Google Shape;946;p43">
            <a:extLst>
              <a:ext uri="{FF2B5EF4-FFF2-40B4-BE49-F238E27FC236}">
                <a16:creationId xmlns:a16="http://schemas.microsoft.com/office/drawing/2014/main" id="{567B94BB-FA52-D045-B2C6-08C50C043DA7}"/>
              </a:ext>
            </a:extLst>
          </p:cNvPr>
          <p:cNvSpPr txBox="1">
            <a:spLocks noGrp="1"/>
          </p:cNvSpPr>
          <p:nvPr>
            <p:ph type="subTitle" idx="3"/>
          </p:nvPr>
        </p:nvSpPr>
        <p:spPr>
          <a:xfrm>
            <a:off x="1563832" y="3377581"/>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$50 million</a:t>
            </a:r>
            <a:endParaRPr sz="1800"/>
          </a:p>
        </p:txBody>
      </p:sp>
      <p:sp>
        <p:nvSpPr>
          <p:cNvPr id="947" name="Google Shape;947;p43">
            <a:extLst>
              <a:ext uri="{FF2B5EF4-FFF2-40B4-BE49-F238E27FC236}">
                <a16:creationId xmlns:a16="http://schemas.microsoft.com/office/drawing/2014/main" id="{C1D04E32-6972-3E3D-1E17-7F54ED624C25}"/>
              </a:ext>
            </a:extLst>
          </p:cNvPr>
          <p:cNvSpPr txBox="1">
            <a:spLocks noGrp="1"/>
          </p:cNvSpPr>
          <p:nvPr>
            <p:ph type="subTitle" idx="4"/>
          </p:nvPr>
        </p:nvSpPr>
        <p:spPr>
          <a:xfrm>
            <a:off x="4882568" y="3377586"/>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October 2027</a:t>
            </a:r>
            <a:endParaRPr sz="1800"/>
          </a:p>
        </p:txBody>
      </p:sp>
      <p:sp>
        <p:nvSpPr>
          <p:cNvPr id="948" name="Google Shape;948;p43">
            <a:extLst>
              <a:ext uri="{FF2B5EF4-FFF2-40B4-BE49-F238E27FC236}">
                <a16:creationId xmlns:a16="http://schemas.microsoft.com/office/drawing/2014/main" id="{C163C3B1-CA1C-7958-162B-2D41FE2296D5}"/>
              </a:ext>
            </a:extLst>
          </p:cNvPr>
          <p:cNvSpPr txBox="1">
            <a:spLocks noGrp="1"/>
          </p:cNvSpPr>
          <p:nvPr>
            <p:ph type="subTitle" idx="5"/>
          </p:nvPr>
        </p:nvSpPr>
        <p:spPr>
          <a:xfrm>
            <a:off x="1563832" y="1849858"/>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Arena Size</a:t>
            </a:r>
            <a:endParaRPr b="1"/>
          </a:p>
        </p:txBody>
      </p:sp>
      <p:sp>
        <p:nvSpPr>
          <p:cNvPr id="949" name="Google Shape;949;p43">
            <a:extLst>
              <a:ext uri="{FF2B5EF4-FFF2-40B4-BE49-F238E27FC236}">
                <a16:creationId xmlns:a16="http://schemas.microsoft.com/office/drawing/2014/main" id="{C418D66C-B142-2865-AAC1-3A6FA74BCDCB}"/>
              </a:ext>
            </a:extLst>
          </p:cNvPr>
          <p:cNvSpPr txBox="1">
            <a:spLocks noGrp="1"/>
          </p:cNvSpPr>
          <p:nvPr>
            <p:ph type="subTitle" idx="6"/>
          </p:nvPr>
        </p:nvSpPr>
        <p:spPr>
          <a:xfrm>
            <a:off x="1563832" y="2996657"/>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Budget</a:t>
            </a:r>
            <a:endParaRPr b="1"/>
          </a:p>
        </p:txBody>
      </p:sp>
      <p:sp>
        <p:nvSpPr>
          <p:cNvPr id="950" name="Google Shape;950;p43">
            <a:extLst>
              <a:ext uri="{FF2B5EF4-FFF2-40B4-BE49-F238E27FC236}">
                <a16:creationId xmlns:a16="http://schemas.microsoft.com/office/drawing/2014/main" id="{680131CC-669D-E2BD-C703-6727BF2888E4}"/>
              </a:ext>
            </a:extLst>
          </p:cNvPr>
          <p:cNvSpPr txBox="1">
            <a:spLocks noGrp="1"/>
          </p:cNvSpPr>
          <p:nvPr>
            <p:ph type="subTitle" idx="7"/>
          </p:nvPr>
        </p:nvSpPr>
        <p:spPr>
          <a:xfrm>
            <a:off x="4882543" y="1849858"/>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Seating Capacity</a:t>
            </a:r>
            <a:endParaRPr b="1"/>
          </a:p>
        </p:txBody>
      </p:sp>
      <p:sp>
        <p:nvSpPr>
          <p:cNvPr id="951" name="Google Shape;951;p43">
            <a:extLst>
              <a:ext uri="{FF2B5EF4-FFF2-40B4-BE49-F238E27FC236}">
                <a16:creationId xmlns:a16="http://schemas.microsoft.com/office/drawing/2014/main" id="{7E9E92A3-803A-1279-B27D-A8C011DBB82B}"/>
              </a:ext>
            </a:extLst>
          </p:cNvPr>
          <p:cNvSpPr txBox="1">
            <a:spLocks noGrp="1"/>
          </p:cNvSpPr>
          <p:nvPr>
            <p:ph type="subTitle" idx="8"/>
          </p:nvPr>
        </p:nvSpPr>
        <p:spPr>
          <a:xfrm>
            <a:off x="4882543" y="2996661"/>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Completion Date</a:t>
            </a:r>
          </a:p>
        </p:txBody>
      </p:sp>
      <p:sp>
        <p:nvSpPr>
          <p:cNvPr id="952" name="Google Shape;952;p43">
            <a:extLst>
              <a:ext uri="{FF2B5EF4-FFF2-40B4-BE49-F238E27FC236}">
                <a16:creationId xmlns:a16="http://schemas.microsoft.com/office/drawing/2014/main" id="{E351329B-48E1-1E2A-595E-563FF34C7DB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Specifications</a:t>
            </a:r>
            <a:endParaRPr/>
          </a:p>
        </p:txBody>
      </p:sp>
    </p:spTree>
    <p:extLst>
      <p:ext uri="{BB962C8B-B14F-4D97-AF65-F5344CB8AC3E}">
        <p14:creationId xmlns:p14="http://schemas.microsoft.com/office/powerpoint/2010/main" val="3894919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3">
          <a:extLst>
            <a:ext uri="{FF2B5EF4-FFF2-40B4-BE49-F238E27FC236}">
              <a16:creationId xmlns:a16="http://schemas.microsoft.com/office/drawing/2014/main" id="{02321826-8AF2-8D39-29FF-E558E1AF2F1D}"/>
            </a:ext>
          </a:extLst>
        </p:cNvPr>
        <p:cNvGrpSpPr/>
        <p:nvPr/>
      </p:nvGrpSpPr>
      <p:grpSpPr>
        <a:xfrm>
          <a:off x="0" y="0"/>
          <a:ext cx="0" cy="0"/>
          <a:chOff x="0" y="0"/>
          <a:chExt cx="0" cy="0"/>
        </a:xfrm>
      </p:grpSpPr>
      <p:sp>
        <p:nvSpPr>
          <p:cNvPr id="944" name="Google Shape;944;p43">
            <a:extLst>
              <a:ext uri="{FF2B5EF4-FFF2-40B4-BE49-F238E27FC236}">
                <a16:creationId xmlns:a16="http://schemas.microsoft.com/office/drawing/2014/main" id="{EF171DB3-E6BD-D8DD-5138-8F0F82FEF4B3}"/>
              </a:ext>
            </a:extLst>
          </p:cNvPr>
          <p:cNvSpPr txBox="1">
            <a:spLocks noGrp="1"/>
          </p:cNvSpPr>
          <p:nvPr>
            <p:ph type="subTitle" idx="1"/>
          </p:nvPr>
        </p:nvSpPr>
        <p:spPr>
          <a:xfrm>
            <a:off x="1563832" y="1667329"/>
            <a:ext cx="3008168" cy="231988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b="1"/>
              <a:t>Dimensions: </a:t>
            </a:r>
            <a:r>
              <a:rPr lang="en-US"/>
              <a:t>200 ft x 85 ft</a:t>
            </a:r>
          </a:p>
          <a:p>
            <a:pPr marL="0" lvl="0" indent="0" algn="l" rtl="0">
              <a:lnSpc>
                <a:spcPct val="150000"/>
              </a:lnSpc>
              <a:spcBef>
                <a:spcPts val="0"/>
              </a:spcBef>
              <a:spcAft>
                <a:spcPts val="0"/>
              </a:spcAft>
              <a:buNone/>
            </a:pPr>
            <a:r>
              <a:rPr lang="en-US" b="1"/>
              <a:t>Ice Thickness: </a:t>
            </a:r>
            <a:r>
              <a:rPr lang="en-US"/>
              <a:t>1 inch (2.5 cm)</a:t>
            </a:r>
          </a:p>
          <a:p>
            <a:pPr marL="0" lvl="0" indent="0" algn="l" rtl="0">
              <a:lnSpc>
                <a:spcPct val="150000"/>
              </a:lnSpc>
              <a:spcBef>
                <a:spcPts val="0"/>
              </a:spcBef>
              <a:spcAft>
                <a:spcPts val="0"/>
              </a:spcAft>
              <a:buNone/>
            </a:pPr>
            <a:r>
              <a:rPr lang="en-US" b="1"/>
              <a:t>Cooling System: </a:t>
            </a:r>
            <a:r>
              <a:rPr lang="en-US"/>
              <a:t>Provided by Everything Ice to maintain 22°F ice temperature</a:t>
            </a:r>
          </a:p>
          <a:p>
            <a:pPr marL="0" lvl="0" indent="0" algn="l" rtl="0">
              <a:lnSpc>
                <a:spcPct val="150000"/>
              </a:lnSpc>
              <a:spcBef>
                <a:spcPts val="0"/>
              </a:spcBef>
              <a:spcAft>
                <a:spcPts val="0"/>
              </a:spcAft>
              <a:buNone/>
            </a:pPr>
            <a:r>
              <a:rPr lang="en-US" b="1"/>
              <a:t>Safety: </a:t>
            </a:r>
            <a:r>
              <a:rPr lang="en-US"/>
              <a:t>Protective glasses and barriers for spectators</a:t>
            </a:r>
          </a:p>
          <a:p>
            <a:pPr marL="0" lvl="0" indent="0" algn="l" rtl="0">
              <a:lnSpc>
                <a:spcPct val="150000"/>
              </a:lnSpc>
              <a:spcBef>
                <a:spcPts val="0"/>
              </a:spcBef>
              <a:spcAft>
                <a:spcPts val="0"/>
              </a:spcAft>
              <a:buNone/>
            </a:pPr>
            <a:r>
              <a:rPr lang="en-US" b="1"/>
              <a:t>Lighting: </a:t>
            </a:r>
            <a:r>
              <a:rPr lang="en-US"/>
              <a:t>Proper visibility for day and night play.</a:t>
            </a:r>
            <a:endParaRPr/>
          </a:p>
        </p:txBody>
      </p:sp>
      <p:sp>
        <p:nvSpPr>
          <p:cNvPr id="945" name="Google Shape;945;p43">
            <a:extLst>
              <a:ext uri="{FF2B5EF4-FFF2-40B4-BE49-F238E27FC236}">
                <a16:creationId xmlns:a16="http://schemas.microsoft.com/office/drawing/2014/main" id="{2DB4F783-2E53-EB52-BC56-DC5C6A95DC44}"/>
              </a:ext>
            </a:extLst>
          </p:cNvPr>
          <p:cNvSpPr txBox="1">
            <a:spLocks noGrp="1"/>
          </p:cNvSpPr>
          <p:nvPr>
            <p:ph type="subTitle" idx="2"/>
          </p:nvPr>
        </p:nvSpPr>
        <p:spPr>
          <a:xfrm>
            <a:off x="4882568" y="1667331"/>
            <a:ext cx="2697600" cy="132933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b="1"/>
              <a:t>Size:</a:t>
            </a:r>
            <a:r>
              <a:rPr lang="en-US"/>
              <a:t> 20 ft x 10 ft</a:t>
            </a:r>
          </a:p>
          <a:p>
            <a:pPr marL="0" lvl="0" indent="0" algn="l" rtl="0">
              <a:lnSpc>
                <a:spcPct val="150000"/>
              </a:lnSpc>
              <a:spcBef>
                <a:spcPts val="0"/>
              </a:spcBef>
              <a:spcAft>
                <a:spcPts val="0"/>
              </a:spcAft>
              <a:buNone/>
            </a:pPr>
            <a:r>
              <a:rPr lang="en-US" b="1"/>
              <a:t>Resolution:</a:t>
            </a:r>
            <a:r>
              <a:rPr lang="en-US"/>
              <a:t> 1920 x 1080 pixels</a:t>
            </a:r>
          </a:p>
          <a:p>
            <a:pPr marL="0" lvl="0" indent="0" algn="l" rtl="0">
              <a:lnSpc>
                <a:spcPct val="150000"/>
              </a:lnSpc>
              <a:spcBef>
                <a:spcPts val="0"/>
              </a:spcBef>
              <a:spcAft>
                <a:spcPts val="0"/>
              </a:spcAft>
              <a:buNone/>
            </a:pPr>
            <a:r>
              <a:rPr lang="en-US" b="1"/>
              <a:t>Real-time Data:</a:t>
            </a:r>
            <a:r>
              <a:rPr lang="en-US"/>
              <a:t> Updates for goals, misses, and cards</a:t>
            </a:r>
            <a:endParaRPr/>
          </a:p>
        </p:txBody>
      </p:sp>
      <p:sp>
        <p:nvSpPr>
          <p:cNvPr id="948" name="Google Shape;948;p43">
            <a:extLst>
              <a:ext uri="{FF2B5EF4-FFF2-40B4-BE49-F238E27FC236}">
                <a16:creationId xmlns:a16="http://schemas.microsoft.com/office/drawing/2014/main" id="{0E69910F-D63D-CD07-A397-1337C05BA2DF}"/>
              </a:ext>
            </a:extLst>
          </p:cNvPr>
          <p:cNvSpPr txBox="1">
            <a:spLocks noGrp="1"/>
          </p:cNvSpPr>
          <p:nvPr>
            <p:ph type="subTitle" idx="5"/>
          </p:nvPr>
        </p:nvSpPr>
        <p:spPr>
          <a:xfrm>
            <a:off x="1563831" y="1286331"/>
            <a:ext cx="3210187"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Ice Rink (NHL Standard)</a:t>
            </a:r>
            <a:endParaRPr b="1"/>
          </a:p>
        </p:txBody>
      </p:sp>
      <p:sp>
        <p:nvSpPr>
          <p:cNvPr id="950" name="Google Shape;950;p43">
            <a:extLst>
              <a:ext uri="{FF2B5EF4-FFF2-40B4-BE49-F238E27FC236}">
                <a16:creationId xmlns:a16="http://schemas.microsoft.com/office/drawing/2014/main" id="{100A17FE-5678-C2F2-EC69-FD5BF7084B1A}"/>
              </a:ext>
            </a:extLst>
          </p:cNvPr>
          <p:cNvSpPr txBox="1">
            <a:spLocks noGrp="1"/>
          </p:cNvSpPr>
          <p:nvPr>
            <p:ph type="subTitle" idx="7"/>
          </p:nvPr>
        </p:nvSpPr>
        <p:spPr>
          <a:xfrm>
            <a:off x="4882543" y="1286331"/>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Scoreboard</a:t>
            </a:r>
          </a:p>
        </p:txBody>
      </p:sp>
      <p:sp>
        <p:nvSpPr>
          <p:cNvPr id="952" name="Google Shape;952;p43">
            <a:extLst>
              <a:ext uri="{FF2B5EF4-FFF2-40B4-BE49-F238E27FC236}">
                <a16:creationId xmlns:a16="http://schemas.microsoft.com/office/drawing/2014/main" id="{18C783D3-0D8E-B313-CA06-5943B72B7C4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Technical Specifications</a:t>
            </a:r>
            <a:endParaRPr/>
          </a:p>
        </p:txBody>
      </p:sp>
    </p:spTree>
    <p:extLst>
      <p:ext uri="{BB962C8B-B14F-4D97-AF65-F5344CB8AC3E}">
        <p14:creationId xmlns:p14="http://schemas.microsoft.com/office/powerpoint/2010/main" val="174401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3">
          <a:extLst>
            <a:ext uri="{FF2B5EF4-FFF2-40B4-BE49-F238E27FC236}">
              <a16:creationId xmlns:a16="http://schemas.microsoft.com/office/drawing/2014/main" id="{29BE69FA-3F88-56D1-FEFB-2B93CBA12179}"/>
            </a:ext>
          </a:extLst>
        </p:cNvPr>
        <p:cNvGrpSpPr/>
        <p:nvPr/>
      </p:nvGrpSpPr>
      <p:grpSpPr>
        <a:xfrm>
          <a:off x="0" y="0"/>
          <a:ext cx="0" cy="0"/>
          <a:chOff x="0" y="0"/>
          <a:chExt cx="0" cy="0"/>
        </a:xfrm>
      </p:grpSpPr>
      <p:sp>
        <p:nvSpPr>
          <p:cNvPr id="944" name="Google Shape;944;p43">
            <a:extLst>
              <a:ext uri="{FF2B5EF4-FFF2-40B4-BE49-F238E27FC236}">
                <a16:creationId xmlns:a16="http://schemas.microsoft.com/office/drawing/2014/main" id="{B6579946-78A1-85F2-3D03-46F382704362}"/>
              </a:ext>
            </a:extLst>
          </p:cNvPr>
          <p:cNvSpPr txBox="1">
            <a:spLocks noGrp="1"/>
          </p:cNvSpPr>
          <p:nvPr>
            <p:ph type="subTitle" idx="1"/>
          </p:nvPr>
        </p:nvSpPr>
        <p:spPr>
          <a:xfrm>
            <a:off x="1563832" y="1667329"/>
            <a:ext cx="3008168" cy="2319880"/>
          </a:xfrm>
          <a:prstGeom prst="rect">
            <a:avLst/>
          </a:prstGeom>
        </p:spPr>
        <p:txBody>
          <a:bodyPr spcFirstLastPara="1" wrap="square" lIns="91425" tIns="91425" rIns="91425" bIns="91425" anchor="t" anchorCtr="0">
            <a:noAutofit/>
          </a:bodyPr>
          <a:lstStyle/>
          <a:p>
            <a:pPr marL="152400" indent="0"/>
            <a:r>
              <a:rPr lang="en-US" sz="1800" b="1"/>
              <a:t>NFPA Codes</a:t>
            </a:r>
            <a:br>
              <a:rPr lang="en-US" sz="1800" b="1"/>
            </a:br>
            <a:endParaRPr lang="en-US" sz="1800" b="1"/>
          </a:p>
          <a:p>
            <a:pPr marL="323850" indent="-171450">
              <a:buFont typeface="Wingdings" pitchFamily="2" charset="2"/>
              <a:buChar char="v"/>
            </a:pPr>
            <a:r>
              <a:rPr lang="en-US"/>
              <a:t>NFPA 70 (Electrical Wiring)</a:t>
            </a:r>
            <a:br>
              <a:rPr lang="en-US"/>
            </a:br>
            <a:endParaRPr lang="en-US"/>
          </a:p>
          <a:p>
            <a:pPr marL="323850" indent="-171450">
              <a:buFont typeface="Wingdings" pitchFamily="2" charset="2"/>
              <a:buChar char="v"/>
            </a:pPr>
            <a:r>
              <a:rPr lang="en-US"/>
              <a:t>NFPA 70B (Equipment Maintenance)</a:t>
            </a:r>
            <a:br>
              <a:rPr lang="en-US"/>
            </a:br>
            <a:endParaRPr lang="en-US"/>
          </a:p>
          <a:p>
            <a:pPr marL="323850" indent="-171450">
              <a:buFont typeface="Wingdings" pitchFamily="2" charset="2"/>
              <a:buChar char="v"/>
            </a:pPr>
            <a:r>
              <a:rPr lang="en-US"/>
              <a:t>NFPA 70E (Electrical Safety)</a:t>
            </a:r>
            <a:br>
              <a:rPr lang="en-US"/>
            </a:br>
            <a:endParaRPr lang="en-US"/>
          </a:p>
          <a:p>
            <a:pPr marL="323850" indent="-171450">
              <a:buFont typeface="Wingdings" pitchFamily="2" charset="2"/>
              <a:buChar char="v"/>
            </a:pPr>
            <a:r>
              <a:rPr lang="en-US"/>
              <a:t>NFPA 110 (Emergency Power)</a:t>
            </a:r>
          </a:p>
          <a:p>
            <a:pPr marL="152400" indent="0"/>
            <a:endParaRPr lang="en-US" sz="1800"/>
          </a:p>
        </p:txBody>
      </p:sp>
      <p:sp>
        <p:nvSpPr>
          <p:cNvPr id="945" name="Google Shape;945;p43">
            <a:extLst>
              <a:ext uri="{FF2B5EF4-FFF2-40B4-BE49-F238E27FC236}">
                <a16:creationId xmlns:a16="http://schemas.microsoft.com/office/drawing/2014/main" id="{3699D00D-C475-9CB0-848F-0557F34D39B0}"/>
              </a:ext>
            </a:extLst>
          </p:cNvPr>
          <p:cNvSpPr txBox="1">
            <a:spLocks noGrp="1"/>
          </p:cNvSpPr>
          <p:nvPr>
            <p:ph type="subTitle" idx="2"/>
          </p:nvPr>
        </p:nvSpPr>
        <p:spPr>
          <a:xfrm>
            <a:off x="4476307" y="2007625"/>
            <a:ext cx="3103861" cy="989036"/>
          </a:xfrm>
          <a:prstGeom prst="rect">
            <a:avLst/>
          </a:prstGeom>
        </p:spPr>
        <p:txBody>
          <a:bodyPr spcFirstLastPara="1" wrap="square" lIns="91425" tIns="91425" rIns="91425" bIns="91425" anchor="t" anchorCtr="0">
            <a:noAutofit/>
          </a:bodyPr>
          <a:lstStyle/>
          <a:p>
            <a:pPr marL="457200" lvl="1" indent="0" algn="l"/>
            <a:r>
              <a:rPr lang="en-US" b="1"/>
              <a:t>ASHRAE 62 Code:</a:t>
            </a:r>
            <a:r>
              <a:rPr lang="en-US"/>
              <a:t> Ventilation for acceptable indoor air quality</a:t>
            </a:r>
          </a:p>
        </p:txBody>
      </p:sp>
      <p:sp>
        <p:nvSpPr>
          <p:cNvPr id="948" name="Google Shape;948;p43">
            <a:extLst>
              <a:ext uri="{FF2B5EF4-FFF2-40B4-BE49-F238E27FC236}">
                <a16:creationId xmlns:a16="http://schemas.microsoft.com/office/drawing/2014/main" id="{1AE1F2FF-6EFD-C714-28F8-A9A156A6DF89}"/>
              </a:ext>
            </a:extLst>
          </p:cNvPr>
          <p:cNvSpPr txBox="1">
            <a:spLocks noGrp="1"/>
          </p:cNvSpPr>
          <p:nvPr>
            <p:ph type="subTitle" idx="5"/>
          </p:nvPr>
        </p:nvSpPr>
        <p:spPr>
          <a:xfrm>
            <a:off x="1563831" y="1286331"/>
            <a:ext cx="3210187"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Electrical Installments:</a:t>
            </a:r>
            <a:endParaRPr b="1"/>
          </a:p>
        </p:txBody>
      </p:sp>
      <p:sp>
        <p:nvSpPr>
          <p:cNvPr id="950" name="Google Shape;950;p43">
            <a:extLst>
              <a:ext uri="{FF2B5EF4-FFF2-40B4-BE49-F238E27FC236}">
                <a16:creationId xmlns:a16="http://schemas.microsoft.com/office/drawing/2014/main" id="{3D1D7952-6D4E-219E-2B84-860B97DA155E}"/>
              </a:ext>
            </a:extLst>
          </p:cNvPr>
          <p:cNvSpPr txBox="1">
            <a:spLocks noGrp="1"/>
          </p:cNvSpPr>
          <p:nvPr>
            <p:ph type="subTitle" idx="7"/>
          </p:nvPr>
        </p:nvSpPr>
        <p:spPr>
          <a:xfrm>
            <a:off x="4882543" y="1286331"/>
            <a:ext cx="3210187" cy="721294"/>
          </a:xfrm>
          <a:prstGeom prst="rect">
            <a:avLst/>
          </a:prstGeom>
        </p:spPr>
        <p:txBody>
          <a:bodyPr spcFirstLastPara="1" wrap="square" lIns="91425" tIns="91425" rIns="91425" bIns="91425" anchor="b" anchorCtr="0">
            <a:noAutofit/>
          </a:bodyPr>
          <a:lstStyle/>
          <a:p>
            <a:r>
              <a:rPr lang="en-US" sz="1800" b="1">
                <a:effectLst/>
                <a:latin typeface="Times New Roman" panose="02020603050405020304" pitchFamily="18" charset="0"/>
                <a:ea typeface="Calibri" panose="020F0502020204030204" pitchFamily="34" charset="0"/>
              </a:rPr>
              <a:t>(Heating, Ventilation and </a:t>
            </a:r>
          </a:p>
          <a:p>
            <a:r>
              <a:rPr lang="en-US" sz="1800" b="1">
                <a:effectLst/>
                <a:latin typeface="Times New Roman" panose="02020603050405020304" pitchFamily="18" charset="0"/>
                <a:ea typeface="Calibri" panose="020F0502020204030204" pitchFamily="34" charset="0"/>
              </a:rPr>
              <a:t>Air Conditioning)</a:t>
            </a:r>
            <a:r>
              <a:rPr lang="en-US" b="1">
                <a:effectLst/>
              </a:rPr>
              <a:t> </a:t>
            </a:r>
            <a:r>
              <a:rPr lang="en-US" b="1"/>
              <a:t>HVAC</a:t>
            </a:r>
          </a:p>
        </p:txBody>
      </p:sp>
      <p:sp>
        <p:nvSpPr>
          <p:cNvPr id="952" name="Google Shape;952;p43">
            <a:extLst>
              <a:ext uri="{FF2B5EF4-FFF2-40B4-BE49-F238E27FC236}">
                <a16:creationId xmlns:a16="http://schemas.microsoft.com/office/drawing/2014/main" id="{74F77800-A723-AE19-A882-F4869CD729A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Technical Specifications cont.</a:t>
            </a:r>
            <a:endParaRPr/>
          </a:p>
        </p:txBody>
      </p:sp>
    </p:spTree>
    <p:extLst>
      <p:ext uri="{BB962C8B-B14F-4D97-AF65-F5344CB8AC3E}">
        <p14:creationId xmlns:p14="http://schemas.microsoft.com/office/powerpoint/2010/main" val="35627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5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and objectives</a:t>
            </a:r>
            <a:endParaRPr/>
          </a:p>
        </p:txBody>
      </p:sp>
      <p:sp>
        <p:nvSpPr>
          <p:cNvPr id="1212" name="Google Shape;1212;p58"/>
          <p:cNvSpPr txBox="1"/>
          <p:nvPr/>
        </p:nvSpPr>
        <p:spPr>
          <a:xfrm>
            <a:off x="713225" y="3589212"/>
            <a:ext cx="1828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Nov 2025</a:t>
            </a:r>
            <a:endParaRPr sz="1200">
              <a:solidFill>
                <a:schemeClr val="dk1"/>
              </a:solidFill>
              <a:latin typeface="Roboto"/>
              <a:ea typeface="Roboto"/>
              <a:cs typeface="Roboto"/>
              <a:sym typeface="Roboto"/>
            </a:endParaRPr>
          </a:p>
        </p:txBody>
      </p:sp>
      <p:sp>
        <p:nvSpPr>
          <p:cNvPr id="1213" name="Google Shape;1213;p58"/>
          <p:cNvSpPr txBox="1"/>
          <p:nvPr/>
        </p:nvSpPr>
        <p:spPr>
          <a:xfrm>
            <a:off x="2679192" y="3589212"/>
            <a:ext cx="1828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Jan. 2026</a:t>
            </a:r>
            <a:endParaRPr sz="1200">
              <a:solidFill>
                <a:schemeClr val="dk1"/>
              </a:solidFill>
              <a:latin typeface="Roboto"/>
              <a:ea typeface="Roboto"/>
              <a:cs typeface="Roboto"/>
              <a:sym typeface="Roboto"/>
            </a:endParaRPr>
          </a:p>
        </p:txBody>
      </p:sp>
      <p:sp>
        <p:nvSpPr>
          <p:cNvPr id="1214" name="Google Shape;1214;p58"/>
          <p:cNvSpPr txBox="1"/>
          <p:nvPr/>
        </p:nvSpPr>
        <p:spPr>
          <a:xfrm>
            <a:off x="4636008" y="3589212"/>
            <a:ext cx="1828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Dec. 2025</a:t>
            </a:r>
            <a:endParaRPr sz="1200">
              <a:solidFill>
                <a:schemeClr val="dk1"/>
              </a:solidFill>
              <a:latin typeface="Roboto"/>
              <a:ea typeface="Roboto"/>
              <a:cs typeface="Roboto"/>
              <a:sym typeface="Roboto"/>
            </a:endParaRPr>
          </a:p>
        </p:txBody>
      </p:sp>
      <p:sp>
        <p:nvSpPr>
          <p:cNvPr id="1215" name="Google Shape;1215;p58"/>
          <p:cNvSpPr txBox="1"/>
          <p:nvPr/>
        </p:nvSpPr>
        <p:spPr>
          <a:xfrm>
            <a:off x="6601971" y="3589212"/>
            <a:ext cx="1828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Oct. – Dec. 2026</a:t>
            </a:r>
            <a:endParaRPr sz="1200">
              <a:solidFill>
                <a:schemeClr val="dk1"/>
              </a:solidFill>
              <a:latin typeface="Roboto"/>
              <a:ea typeface="Roboto"/>
              <a:cs typeface="Roboto"/>
              <a:sym typeface="Roboto"/>
            </a:endParaRPr>
          </a:p>
        </p:txBody>
      </p:sp>
      <p:sp>
        <p:nvSpPr>
          <p:cNvPr id="1216" name="Google Shape;1216;p58"/>
          <p:cNvSpPr txBox="1"/>
          <p:nvPr/>
        </p:nvSpPr>
        <p:spPr>
          <a:xfrm>
            <a:off x="452488" y="3208219"/>
            <a:ext cx="2337846"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solidFill>
                  <a:schemeClr val="dk1"/>
                </a:solidFill>
                <a:latin typeface="DM Sans Medium"/>
                <a:ea typeface="DM Sans Medium"/>
                <a:cs typeface="DM Sans Medium"/>
                <a:sym typeface="DM Sans Medium"/>
              </a:rPr>
              <a:t>Design Approval</a:t>
            </a:r>
          </a:p>
        </p:txBody>
      </p:sp>
      <p:sp>
        <p:nvSpPr>
          <p:cNvPr id="1217" name="Google Shape;1217;p58"/>
          <p:cNvSpPr txBox="1"/>
          <p:nvPr/>
        </p:nvSpPr>
        <p:spPr>
          <a:xfrm>
            <a:off x="4639052" y="2920219"/>
            <a:ext cx="1828800" cy="74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a:solidFill>
                  <a:schemeClr val="dk1"/>
                </a:solidFill>
                <a:latin typeface="DM Sans Medium"/>
                <a:ea typeface="DM Sans Medium"/>
                <a:cs typeface="DM Sans Medium"/>
                <a:sym typeface="DM Sans Medium"/>
              </a:rPr>
              <a:t>Ice Rink</a:t>
            </a:r>
          </a:p>
          <a:p>
            <a:pPr marL="0" lvl="0" indent="0" algn="ctr" rtl="0">
              <a:spcBef>
                <a:spcPts val="0"/>
              </a:spcBef>
              <a:spcAft>
                <a:spcPts val="0"/>
              </a:spcAft>
              <a:buNone/>
            </a:pPr>
            <a:r>
              <a:rPr lang="en-US" sz="2000">
                <a:solidFill>
                  <a:schemeClr val="dk1"/>
                </a:solidFill>
                <a:latin typeface="DM Sans Medium"/>
                <a:ea typeface="DM Sans Medium"/>
                <a:cs typeface="DM Sans Medium"/>
                <a:sym typeface="DM Sans Medium"/>
              </a:rPr>
              <a:t>Installation</a:t>
            </a:r>
          </a:p>
        </p:txBody>
      </p:sp>
      <p:sp>
        <p:nvSpPr>
          <p:cNvPr id="1218" name="Google Shape;1218;p58"/>
          <p:cNvSpPr txBox="1"/>
          <p:nvPr/>
        </p:nvSpPr>
        <p:spPr>
          <a:xfrm>
            <a:off x="2676138" y="2949178"/>
            <a:ext cx="1828800" cy="71624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 sz="2000">
              <a:solidFill>
                <a:schemeClr val="dk1"/>
              </a:solidFill>
              <a:latin typeface="DM Sans Medium"/>
              <a:ea typeface="DM Sans Medium"/>
              <a:cs typeface="DM Sans Medium"/>
              <a:sym typeface="DM Sans Medium"/>
            </a:endParaRPr>
          </a:p>
          <a:p>
            <a:pPr marL="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Construction Start</a:t>
            </a:r>
            <a:endParaRPr sz="2000">
              <a:solidFill>
                <a:schemeClr val="dk1"/>
              </a:solidFill>
              <a:latin typeface="DM Sans Medium"/>
              <a:ea typeface="DM Sans Medium"/>
              <a:cs typeface="DM Sans Medium"/>
              <a:sym typeface="DM Sans Medium"/>
            </a:endParaRPr>
          </a:p>
        </p:txBody>
      </p:sp>
      <p:sp>
        <p:nvSpPr>
          <p:cNvPr id="1219" name="Google Shape;1219;p58"/>
          <p:cNvSpPr txBox="1"/>
          <p:nvPr/>
        </p:nvSpPr>
        <p:spPr>
          <a:xfrm>
            <a:off x="6601965" y="3208219"/>
            <a:ext cx="18288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Testing &amp; Handover</a:t>
            </a:r>
            <a:endParaRPr sz="2000">
              <a:solidFill>
                <a:schemeClr val="dk1"/>
              </a:solidFill>
              <a:latin typeface="DM Sans Medium"/>
              <a:ea typeface="DM Sans Medium"/>
              <a:cs typeface="DM Sans Medium"/>
              <a:sym typeface="DM Sans Medium"/>
            </a:endParaRPr>
          </a:p>
        </p:txBody>
      </p:sp>
      <p:sp>
        <p:nvSpPr>
          <p:cNvPr id="1220" name="Google Shape;1220;p58"/>
          <p:cNvSpPr/>
          <p:nvPr/>
        </p:nvSpPr>
        <p:spPr>
          <a:xfrm>
            <a:off x="3229992" y="1933894"/>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1221" name="Google Shape;1221;p58"/>
          <p:cNvSpPr/>
          <p:nvPr/>
        </p:nvSpPr>
        <p:spPr>
          <a:xfrm>
            <a:off x="5186808" y="1645811"/>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1222" name="Google Shape;1222;p58"/>
          <p:cNvSpPr/>
          <p:nvPr/>
        </p:nvSpPr>
        <p:spPr>
          <a:xfrm>
            <a:off x="7152768" y="1357728"/>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1223" name="Google Shape;1223;p58"/>
          <p:cNvSpPr/>
          <p:nvPr/>
        </p:nvSpPr>
        <p:spPr>
          <a:xfrm>
            <a:off x="1264032" y="2221978"/>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cxnSp>
        <p:nvCxnSpPr>
          <p:cNvPr id="1224" name="Google Shape;1224;p58"/>
          <p:cNvCxnSpPr>
            <a:cxnSpLocks/>
            <a:stCxn id="1223" idx="2"/>
            <a:endCxn id="1216" idx="0"/>
          </p:cNvCxnSpPr>
          <p:nvPr/>
        </p:nvCxnSpPr>
        <p:spPr>
          <a:xfrm flipH="1">
            <a:off x="1621411" y="2949178"/>
            <a:ext cx="6221" cy="259041"/>
          </a:xfrm>
          <a:prstGeom prst="straightConnector1">
            <a:avLst/>
          </a:prstGeom>
          <a:noFill/>
          <a:ln w="19050" cap="flat" cmpd="sng">
            <a:solidFill>
              <a:schemeClr val="dk1"/>
            </a:solidFill>
            <a:prstDash val="solid"/>
            <a:round/>
            <a:headEnd type="none" w="med" len="med"/>
            <a:tailEnd type="none" w="med" len="med"/>
          </a:ln>
        </p:spPr>
      </p:cxnSp>
      <p:cxnSp>
        <p:nvCxnSpPr>
          <p:cNvPr id="1225" name="Google Shape;1225;p58"/>
          <p:cNvCxnSpPr>
            <a:cxnSpLocks/>
            <a:stCxn id="1220" idx="2"/>
            <a:endCxn id="1218" idx="0"/>
          </p:cNvCxnSpPr>
          <p:nvPr/>
        </p:nvCxnSpPr>
        <p:spPr>
          <a:xfrm flipH="1">
            <a:off x="3590538" y="2661094"/>
            <a:ext cx="3054" cy="288084"/>
          </a:xfrm>
          <a:prstGeom prst="straightConnector1">
            <a:avLst/>
          </a:prstGeom>
          <a:noFill/>
          <a:ln w="19050" cap="flat" cmpd="sng">
            <a:solidFill>
              <a:schemeClr val="dk1"/>
            </a:solidFill>
            <a:prstDash val="solid"/>
            <a:round/>
            <a:headEnd type="none" w="med" len="med"/>
            <a:tailEnd type="none" w="med" len="med"/>
          </a:ln>
        </p:spPr>
      </p:cxnSp>
      <p:cxnSp>
        <p:nvCxnSpPr>
          <p:cNvPr id="1226" name="Google Shape;1226;p58"/>
          <p:cNvCxnSpPr>
            <a:cxnSpLocks/>
            <a:stCxn id="1221" idx="2"/>
            <a:endCxn id="1217" idx="0"/>
          </p:cNvCxnSpPr>
          <p:nvPr/>
        </p:nvCxnSpPr>
        <p:spPr>
          <a:xfrm>
            <a:off x="5550408" y="2373011"/>
            <a:ext cx="3044" cy="547208"/>
          </a:xfrm>
          <a:prstGeom prst="straightConnector1">
            <a:avLst/>
          </a:prstGeom>
          <a:noFill/>
          <a:ln w="19050" cap="flat" cmpd="sng">
            <a:solidFill>
              <a:schemeClr val="dk1"/>
            </a:solidFill>
            <a:prstDash val="solid"/>
            <a:round/>
            <a:headEnd type="none" w="med" len="med"/>
            <a:tailEnd type="none" w="med" len="med"/>
          </a:ln>
        </p:spPr>
      </p:cxnSp>
      <p:cxnSp>
        <p:nvCxnSpPr>
          <p:cNvPr id="1227" name="Google Shape;1227;p58"/>
          <p:cNvCxnSpPr>
            <a:stCxn id="1222" idx="2"/>
            <a:endCxn id="1219" idx="0"/>
          </p:cNvCxnSpPr>
          <p:nvPr/>
        </p:nvCxnSpPr>
        <p:spPr>
          <a:xfrm>
            <a:off x="7516368" y="2084928"/>
            <a:ext cx="0" cy="1123200"/>
          </a:xfrm>
          <a:prstGeom prst="straightConnector1">
            <a:avLst/>
          </a:prstGeom>
          <a:noFill/>
          <a:ln w="19050" cap="flat" cmpd="sng">
            <a:solidFill>
              <a:schemeClr val="dk1"/>
            </a:solidFill>
            <a:prstDash val="solid"/>
            <a:round/>
            <a:headEnd type="none" w="med" len="med"/>
            <a:tailEnd type="none" w="med" len="med"/>
          </a:ln>
        </p:spPr>
      </p:cxnSp>
      <p:cxnSp>
        <p:nvCxnSpPr>
          <p:cNvPr id="1228" name="Google Shape;1228;p58"/>
          <p:cNvCxnSpPr>
            <a:stCxn id="1223" idx="3"/>
            <a:endCxn id="1220" idx="1"/>
          </p:cNvCxnSpPr>
          <p:nvPr/>
        </p:nvCxnSpPr>
        <p:spPr>
          <a:xfrm rot="10800000" flipH="1">
            <a:off x="1991232" y="2297578"/>
            <a:ext cx="1238700" cy="288000"/>
          </a:xfrm>
          <a:prstGeom prst="straightConnector1">
            <a:avLst/>
          </a:prstGeom>
          <a:noFill/>
          <a:ln w="19050" cap="flat" cmpd="sng">
            <a:solidFill>
              <a:schemeClr val="dk1"/>
            </a:solidFill>
            <a:prstDash val="solid"/>
            <a:round/>
            <a:headEnd type="none" w="med" len="med"/>
            <a:tailEnd type="none" w="med" len="med"/>
          </a:ln>
        </p:spPr>
      </p:cxnSp>
      <p:cxnSp>
        <p:nvCxnSpPr>
          <p:cNvPr id="1229" name="Google Shape;1229;p58"/>
          <p:cNvCxnSpPr>
            <a:stCxn id="1220" idx="3"/>
            <a:endCxn id="1221" idx="1"/>
          </p:cNvCxnSpPr>
          <p:nvPr/>
        </p:nvCxnSpPr>
        <p:spPr>
          <a:xfrm rot="10800000" flipH="1">
            <a:off x="3957192" y="2009494"/>
            <a:ext cx="1229700" cy="288000"/>
          </a:xfrm>
          <a:prstGeom prst="straightConnector1">
            <a:avLst/>
          </a:prstGeom>
          <a:noFill/>
          <a:ln w="19050" cap="flat" cmpd="sng">
            <a:solidFill>
              <a:schemeClr val="dk1"/>
            </a:solidFill>
            <a:prstDash val="solid"/>
            <a:round/>
            <a:headEnd type="none" w="med" len="med"/>
            <a:tailEnd type="none" w="med" len="med"/>
          </a:ln>
        </p:spPr>
      </p:cxnSp>
      <p:cxnSp>
        <p:nvCxnSpPr>
          <p:cNvPr id="1230" name="Google Shape;1230;p58"/>
          <p:cNvCxnSpPr>
            <a:stCxn id="1221" idx="3"/>
            <a:endCxn id="1222" idx="1"/>
          </p:cNvCxnSpPr>
          <p:nvPr/>
        </p:nvCxnSpPr>
        <p:spPr>
          <a:xfrm rot="10800000" flipH="1">
            <a:off x="5914008" y="1721411"/>
            <a:ext cx="1238700" cy="288000"/>
          </a:xfrm>
          <a:prstGeom prst="straightConnector1">
            <a:avLst/>
          </a:prstGeom>
          <a:noFill/>
          <a:ln w="19050" cap="flat" cmpd="sng">
            <a:solidFill>
              <a:schemeClr val="dk1"/>
            </a:solidFill>
            <a:prstDash val="solid"/>
            <a:round/>
            <a:headEnd type="none" w="med" len="med"/>
            <a:tailEnd type="none" w="med" len="med"/>
          </a:ln>
        </p:spPr>
      </p:cxnSp>
      <p:grpSp>
        <p:nvGrpSpPr>
          <p:cNvPr id="1231" name="Google Shape;1231;p58"/>
          <p:cNvGrpSpPr/>
          <p:nvPr/>
        </p:nvGrpSpPr>
        <p:grpSpPr>
          <a:xfrm>
            <a:off x="7289296" y="1492725"/>
            <a:ext cx="454152" cy="457210"/>
            <a:chOff x="7990840" y="2435226"/>
            <a:chExt cx="354363" cy="353631"/>
          </a:xfrm>
        </p:grpSpPr>
        <p:sp>
          <p:nvSpPr>
            <p:cNvPr id="1232" name="Google Shape;1232;p58"/>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58"/>
          <p:cNvGrpSpPr/>
          <p:nvPr/>
        </p:nvGrpSpPr>
        <p:grpSpPr>
          <a:xfrm>
            <a:off x="3387122" y="2089031"/>
            <a:ext cx="412869" cy="416798"/>
            <a:chOff x="4206763" y="2450951"/>
            <a:chExt cx="322151" cy="322374"/>
          </a:xfrm>
        </p:grpSpPr>
        <p:sp>
          <p:nvSpPr>
            <p:cNvPr id="1236" name="Google Shape;1236;p58"/>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58"/>
          <p:cNvGrpSpPr/>
          <p:nvPr/>
        </p:nvGrpSpPr>
        <p:grpSpPr>
          <a:xfrm>
            <a:off x="5340284" y="1799751"/>
            <a:ext cx="420334" cy="419308"/>
            <a:chOff x="7528096" y="2450059"/>
            <a:chExt cx="327976" cy="324316"/>
          </a:xfrm>
        </p:grpSpPr>
        <p:sp>
          <p:nvSpPr>
            <p:cNvPr id="1239" name="Google Shape;1239;p58"/>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8"/>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8"/>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8"/>
          <p:cNvGrpSpPr/>
          <p:nvPr/>
        </p:nvGrpSpPr>
        <p:grpSpPr>
          <a:xfrm>
            <a:off x="1411468" y="2356995"/>
            <a:ext cx="432328" cy="457169"/>
            <a:chOff x="853568" y="1975538"/>
            <a:chExt cx="337334" cy="353599"/>
          </a:xfrm>
        </p:grpSpPr>
        <p:sp>
          <p:nvSpPr>
            <p:cNvPr id="1245" name="Google Shape;1245;p58"/>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8"/>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58"/>
          <p:cNvSpPr txBox="1">
            <a:spLocks noGrp="1"/>
          </p:cNvSpPr>
          <p:nvPr>
            <p:ph type="title"/>
          </p:nvPr>
        </p:nvSpPr>
        <p:spPr>
          <a:xfrm>
            <a:off x="509142" y="-74369"/>
            <a:ext cx="7717500" cy="572700"/>
          </a:xfrm>
          <a:prstGeom prst="rect">
            <a:avLst/>
          </a:prstGeom>
        </p:spPr>
        <p:txBody>
          <a:bodyPr spcFirstLastPara="1" wrap="square" lIns="91425" tIns="91425" rIns="91425" bIns="91425" anchor="t" anchorCtr="0">
            <a:noAutofit/>
          </a:bodyPr>
          <a:lstStyle/>
          <a:p>
            <a:r>
              <a:rPr lang="en" dirty="0"/>
              <a:t>Gantt Chart</a:t>
            </a:r>
            <a:endParaRPr lang="en-US" dirty="0"/>
          </a:p>
        </p:txBody>
      </p:sp>
      <p:pic>
        <p:nvPicPr>
          <p:cNvPr id="3" name="Picture 2" descr="A black screen with green text&#10;&#10;Description automatically generated">
            <a:extLst>
              <a:ext uri="{FF2B5EF4-FFF2-40B4-BE49-F238E27FC236}">
                <a16:creationId xmlns:a16="http://schemas.microsoft.com/office/drawing/2014/main" id="{9CC207FE-7C69-DE69-C0DC-CAF2FEF078FD}"/>
              </a:ext>
            </a:extLst>
          </p:cNvPr>
          <p:cNvPicPr>
            <a:picLocks noChangeAspect="1"/>
          </p:cNvPicPr>
          <p:nvPr/>
        </p:nvPicPr>
        <p:blipFill>
          <a:blip r:embed="rId3"/>
          <a:stretch>
            <a:fillRect/>
          </a:stretch>
        </p:blipFill>
        <p:spPr>
          <a:xfrm>
            <a:off x="149773" y="498331"/>
            <a:ext cx="8994228" cy="4542299"/>
          </a:xfrm>
          <a:prstGeom prst="rect">
            <a:avLst/>
          </a:prstGeom>
        </p:spPr>
      </p:pic>
    </p:spTree>
    <p:extLst>
      <p:ext uri="{BB962C8B-B14F-4D97-AF65-F5344CB8AC3E}">
        <p14:creationId xmlns:p14="http://schemas.microsoft.com/office/powerpoint/2010/main" val="419247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58"/>
          <p:cNvSpPr txBox="1">
            <a:spLocks noGrp="1"/>
          </p:cNvSpPr>
          <p:nvPr>
            <p:ph type="title"/>
          </p:nvPr>
        </p:nvSpPr>
        <p:spPr>
          <a:xfrm>
            <a:off x="548556" y="280356"/>
            <a:ext cx="7717500" cy="572700"/>
          </a:xfrm>
          <a:prstGeom prst="rect">
            <a:avLst/>
          </a:prstGeom>
        </p:spPr>
        <p:txBody>
          <a:bodyPr spcFirstLastPara="1" wrap="square" lIns="91425" tIns="91425" rIns="91425" bIns="91425" anchor="t" anchorCtr="0">
            <a:noAutofit/>
          </a:bodyPr>
          <a:lstStyle/>
          <a:p>
            <a:r>
              <a:rPr lang="en-US" dirty="0"/>
              <a:t>Network Analysis</a:t>
            </a:r>
          </a:p>
        </p:txBody>
      </p:sp>
      <p:pic>
        <p:nvPicPr>
          <p:cNvPr id="3" name="Picture 2" descr="A screenshot of a computer&#10;&#10;Description automatically generated">
            <a:extLst>
              <a:ext uri="{FF2B5EF4-FFF2-40B4-BE49-F238E27FC236}">
                <a16:creationId xmlns:a16="http://schemas.microsoft.com/office/drawing/2014/main" id="{46CEC11F-858E-17CD-B75D-C55138746B6E}"/>
              </a:ext>
            </a:extLst>
          </p:cNvPr>
          <p:cNvPicPr>
            <a:picLocks noChangeAspect="1"/>
          </p:cNvPicPr>
          <p:nvPr/>
        </p:nvPicPr>
        <p:blipFill>
          <a:blip r:embed="rId3"/>
          <a:stretch>
            <a:fillRect/>
          </a:stretch>
        </p:blipFill>
        <p:spPr>
          <a:xfrm>
            <a:off x="760599" y="788277"/>
            <a:ext cx="7303463" cy="4355223"/>
          </a:xfrm>
          <a:prstGeom prst="rect">
            <a:avLst/>
          </a:prstGeom>
        </p:spPr>
      </p:pic>
    </p:spTree>
    <p:extLst>
      <p:ext uri="{BB962C8B-B14F-4D97-AF65-F5344CB8AC3E}">
        <p14:creationId xmlns:p14="http://schemas.microsoft.com/office/powerpoint/2010/main" val="2926286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58"/>
          <p:cNvSpPr txBox="1">
            <a:spLocks noGrp="1"/>
          </p:cNvSpPr>
          <p:nvPr>
            <p:ph type="title"/>
          </p:nvPr>
        </p:nvSpPr>
        <p:spPr>
          <a:xfrm>
            <a:off x="548556" y="280356"/>
            <a:ext cx="7717500" cy="572700"/>
          </a:xfrm>
          <a:prstGeom prst="rect">
            <a:avLst/>
          </a:prstGeom>
        </p:spPr>
        <p:txBody>
          <a:bodyPr spcFirstLastPara="1" wrap="square" lIns="91425" tIns="91425" rIns="91425" bIns="91425" anchor="t" anchorCtr="0">
            <a:noAutofit/>
          </a:bodyPr>
          <a:lstStyle/>
          <a:p>
            <a:r>
              <a:rPr lang="en-US" dirty="0"/>
              <a:t>Network Analysis</a:t>
            </a:r>
          </a:p>
        </p:txBody>
      </p:sp>
      <p:pic>
        <p:nvPicPr>
          <p:cNvPr id="2" name="Picture 1" descr="A screenshot of a computer&#10;&#10;Description automatically generated">
            <a:extLst>
              <a:ext uri="{FF2B5EF4-FFF2-40B4-BE49-F238E27FC236}">
                <a16:creationId xmlns:a16="http://schemas.microsoft.com/office/drawing/2014/main" id="{94DE5F2B-6F8B-6612-4226-8CB508348A01}"/>
              </a:ext>
            </a:extLst>
          </p:cNvPr>
          <p:cNvPicPr>
            <a:picLocks noChangeAspect="1"/>
          </p:cNvPicPr>
          <p:nvPr/>
        </p:nvPicPr>
        <p:blipFill>
          <a:blip r:embed="rId3"/>
          <a:stretch>
            <a:fillRect/>
          </a:stretch>
        </p:blipFill>
        <p:spPr>
          <a:xfrm>
            <a:off x="877944" y="853055"/>
            <a:ext cx="7927097" cy="4225631"/>
          </a:xfrm>
          <a:prstGeom prst="rect">
            <a:avLst/>
          </a:prstGeom>
        </p:spPr>
      </p:pic>
    </p:spTree>
    <p:extLst>
      <p:ext uri="{BB962C8B-B14F-4D97-AF65-F5344CB8AC3E}">
        <p14:creationId xmlns:p14="http://schemas.microsoft.com/office/powerpoint/2010/main" val="3154751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58"/>
          <p:cNvSpPr txBox="1">
            <a:spLocks noGrp="1"/>
          </p:cNvSpPr>
          <p:nvPr>
            <p:ph type="title"/>
          </p:nvPr>
        </p:nvSpPr>
        <p:spPr>
          <a:xfrm>
            <a:off x="548556" y="280356"/>
            <a:ext cx="7717500" cy="572700"/>
          </a:xfrm>
          <a:prstGeom prst="rect">
            <a:avLst/>
          </a:prstGeom>
        </p:spPr>
        <p:txBody>
          <a:bodyPr spcFirstLastPara="1" wrap="square" lIns="91425" tIns="91425" rIns="91425" bIns="91425" anchor="t" anchorCtr="0">
            <a:noAutofit/>
          </a:bodyPr>
          <a:lstStyle/>
          <a:p>
            <a:r>
              <a:rPr lang="en-US" dirty="0"/>
              <a:t>Network Analysis</a:t>
            </a:r>
          </a:p>
        </p:txBody>
      </p:sp>
      <p:pic>
        <p:nvPicPr>
          <p:cNvPr id="3" name="Picture 2" descr="A screenshot of a computer&#10;&#10;Description automatically generated">
            <a:extLst>
              <a:ext uri="{FF2B5EF4-FFF2-40B4-BE49-F238E27FC236}">
                <a16:creationId xmlns:a16="http://schemas.microsoft.com/office/drawing/2014/main" id="{A0FE65F9-7755-04C3-35E5-9AF40433AFF8}"/>
              </a:ext>
            </a:extLst>
          </p:cNvPr>
          <p:cNvPicPr>
            <a:picLocks noChangeAspect="1"/>
          </p:cNvPicPr>
          <p:nvPr/>
        </p:nvPicPr>
        <p:blipFill>
          <a:blip r:embed="rId3"/>
          <a:stretch>
            <a:fillRect/>
          </a:stretch>
        </p:blipFill>
        <p:spPr>
          <a:xfrm>
            <a:off x="622738" y="745205"/>
            <a:ext cx="8213834" cy="4283710"/>
          </a:xfrm>
          <a:prstGeom prst="rect">
            <a:avLst/>
          </a:prstGeom>
        </p:spPr>
      </p:pic>
    </p:spTree>
    <p:extLst>
      <p:ext uri="{BB962C8B-B14F-4D97-AF65-F5344CB8AC3E}">
        <p14:creationId xmlns:p14="http://schemas.microsoft.com/office/powerpoint/2010/main" val="605833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58"/>
          <p:cNvSpPr txBox="1">
            <a:spLocks noGrp="1"/>
          </p:cNvSpPr>
          <p:nvPr>
            <p:ph type="title"/>
          </p:nvPr>
        </p:nvSpPr>
        <p:spPr>
          <a:xfrm>
            <a:off x="548556" y="280356"/>
            <a:ext cx="7717500" cy="572700"/>
          </a:xfrm>
          <a:prstGeom prst="rect">
            <a:avLst/>
          </a:prstGeom>
        </p:spPr>
        <p:txBody>
          <a:bodyPr spcFirstLastPara="1" wrap="square" lIns="91425" tIns="91425" rIns="91425" bIns="91425" anchor="t" anchorCtr="0">
            <a:noAutofit/>
          </a:bodyPr>
          <a:lstStyle/>
          <a:p>
            <a:r>
              <a:rPr lang="en-US" dirty="0"/>
              <a:t>Network Analysis</a:t>
            </a:r>
          </a:p>
        </p:txBody>
      </p:sp>
      <p:pic>
        <p:nvPicPr>
          <p:cNvPr id="2" name="Picture 1" descr="A screenshot of a computer&#10;&#10;Description automatically generated">
            <a:extLst>
              <a:ext uri="{FF2B5EF4-FFF2-40B4-BE49-F238E27FC236}">
                <a16:creationId xmlns:a16="http://schemas.microsoft.com/office/drawing/2014/main" id="{2201F75D-A4F1-242B-1546-3AFE9536904D}"/>
              </a:ext>
            </a:extLst>
          </p:cNvPr>
          <p:cNvPicPr>
            <a:picLocks noChangeAspect="1"/>
          </p:cNvPicPr>
          <p:nvPr/>
        </p:nvPicPr>
        <p:blipFill>
          <a:blip r:embed="rId3"/>
          <a:stretch>
            <a:fillRect/>
          </a:stretch>
        </p:blipFill>
        <p:spPr>
          <a:xfrm>
            <a:off x="291662" y="853056"/>
            <a:ext cx="8303782" cy="4290444"/>
          </a:xfrm>
          <a:prstGeom prst="rect">
            <a:avLst/>
          </a:prstGeom>
        </p:spPr>
      </p:pic>
    </p:spTree>
    <p:extLst>
      <p:ext uri="{BB962C8B-B14F-4D97-AF65-F5344CB8AC3E}">
        <p14:creationId xmlns:p14="http://schemas.microsoft.com/office/powerpoint/2010/main" val="342040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58"/>
          <p:cNvSpPr txBox="1">
            <a:spLocks noGrp="1"/>
          </p:cNvSpPr>
          <p:nvPr>
            <p:ph type="title"/>
          </p:nvPr>
        </p:nvSpPr>
        <p:spPr>
          <a:xfrm>
            <a:off x="548556" y="280356"/>
            <a:ext cx="7717500" cy="572700"/>
          </a:xfrm>
          <a:prstGeom prst="rect">
            <a:avLst/>
          </a:prstGeom>
        </p:spPr>
        <p:txBody>
          <a:bodyPr spcFirstLastPara="1" wrap="square" lIns="91425" tIns="91425" rIns="91425" bIns="91425" anchor="t" anchorCtr="0">
            <a:noAutofit/>
          </a:bodyPr>
          <a:lstStyle/>
          <a:p>
            <a:r>
              <a:rPr lang="en-US" dirty="0"/>
              <a:t>Network Analysis</a:t>
            </a:r>
          </a:p>
        </p:txBody>
      </p:sp>
      <p:pic>
        <p:nvPicPr>
          <p:cNvPr id="3" name="Picture 2" descr="A screenshot of a computer screen&#10;&#10;Description automatically generated">
            <a:extLst>
              <a:ext uri="{FF2B5EF4-FFF2-40B4-BE49-F238E27FC236}">
                <a16:creationId xmlns:a16="http://schemas.microsoft.com/office/drawing/2014/main" id="{F8D31080-5B76-F525-C307-A5FB62D88E20}"/>
              </a:ext>
            </a:extLst>
          </p:cNvPr>
          <p:cNvPicPr>
            <a:picLocks noChangeAspect="1"/>
          </p:cNvPicPr>
          <p:nvPr/>
        </p:nvPicPr>
        <p:blipFill>
          <a:blip r:embed="rId3"/>
          <a:stretch>
            <a:fillRect/>
          </a:stretch>
        </p:blipFill>
        <p:spPr>
          <a:xfrm>
            <a:off x="126124" y="1190624"/>
            <a:ext cx="8607973" cy="3672519"/>
          </a:xfrm>
          <a:prstGeom prst="rect">
            <a:avLst/>
          </a:prstGeom>
        </p:spPr>
      </p:pic>
    </p:spTree>
    <p:extLst>
      <p:ext uri="{BB962C8B-B14F-4D97-AF65-F5344CB8AC3E}">
        <p14:creationId xmlns:p14="http://schemas.microsoft.com/office/powerpoint/2010/main" val="2707542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B03E450-53CB-43C6-A554-3544E7023865}"/>
              </a:ext>
            </a:extLst>
          </p:cNvPr>
          <p:cNvSpPr>
            <a:spLocks noGrp="1"/>
          </p:cNvSpPr>
          <p:nvPr>
            <p:ph type="sldNum" sz="quarter" idx="11"/>
          </p:nvPr>
        </p:nvSpPr>
        <p:spPr>
          <a:xfrm>
            <a:off x="8772270" y="4906266"/>
            <a:ext cx="435989" cy="273844"/>
          </a:xfrm>
        </p:spPr>
        <p:txBody>
          <a:bodyPr/>
          <a:ls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fld id="{AC8920F4-4C8E-475E-B58E-EAF5B4357C6E}" type="slidenum">
              <a:rPr lang="en-GB" smtClean="0"/>
              <a:pPr/>
              <a:t>2</a:t>
            </a:fld>
            <a:endParaRPr lang="en-GB"/>
          </a:p>
        </p:txBody>
      </p:sp>
      <p:sp>
        <p:nvSpPr>
          <p:cNvPr id="25" name="TextBox 1">
            <a:extLst>
              <a:ext uri="{FF2B5EF4-FFF2-40B4-BE49-F238E27FC236}">
                <a16:creationId xmlns:a16="http://schemas.microsoft.com/office/drawing/2014/main" id="{93788E0E-9E5D-4577-AB7F-C070F04BFF21}"/>
              </a:ext>
            </a:extLst>
          </p:cNvPr>
          <p:cNvSpPr txBox="1"/>
          <p:nvPr/>
        </p:nvSpPr>
        <p:spPr>
          <a:xfrm>
            <a:off x="304621" y="503384"/>
            <a:ext cx="1954326" cy="2308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00" b="1"/>
              <a:t>Project Name</a:t>
            </a:r>
          </a:p>
        </p:txBody>
      </p:sp>
      <p:sp>
        <p:nvSpPr>
          <p:cNvPr id="26" name="Rectangle: Rounded Corners 7">
            <a:extLst>
              <a:ext uri="{FF2B5EF4-FFF2-40B4-BE49-F238E27FC236}">
                <a16:creationId xmlns:a16="http://schemas.microsoft.com/office/drawing/2014/main" id="{30AFD2C8-0378-48B1-8A0D-ACE2FE3F16B3}"/>
              </a:ext>
            </a:extLst>
          </p:cNvPr>
          <p:cNvSpPr/>
          <p:nvPr/>
        </p:nvSpPr>
        <p:spPr>
          <a:xfrm>
            <a:off x="296523" y="707699"/>
            <a:ext cx="3780000" cy="270000"/>
          </a:xfrm>
          <a:prstGeom prst="roundRect">
            <a:avLst>
              <a:gd name="adj" fmla="val 9895"/>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none" lIns="34290" tIns="17145" rIns="34290" bIns="17145"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ts val="225"/>
              </a:spcBef>
            </a:pPr>
            <a:endParaRPr lang="en-US" sz="675">
              <a:solidFill>
                <a:schemeClr val="tx1"/>
              </a:solidFill>
              <a:cs typeface="Arial"/>
            </a:endParaRPr>
          </a:p>
        </p:txBody>
      </p:sp>
      <p:sp>
        <p:nvSpPr>
          <p:cNvPr id="27" name="TextBox 1">
            <a:extLst>
              <a:ext uri="{FF2B5EF4-FFF2-40B4-BE49-F238E27FC236}">
                <a16:creationId xmlns:a16="http://schemas.microsoft.com/office/drawing/2014/main" id="{D70D003A-915C-4D0D-B56A-60265E1B9160}"/>
              </a:ext>
            </a:extLst>
          </p:cNvPr>
          <p:cNvSpPr txBox="1"/>
          <p:nvPr/>
        </p:nvSpPr>
        <p:spPr>
          <a:xfrm>
            <a:off x="7130987" y="634500"/>
            <a:ext cx="1458000" cy="2308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a:t>Budget</a:t>
            </a:r>
          </a:p>
        </p:txBody>
      </p:sp>
      <p:sp>
        <p:nvSpPr>
          <p:cNvPr id="37" name="TextBox 1">
            <a:extLst>
              <a:ext uri="{FF2B5EF4-FFF2-40B4-BE49-F238E27FC236}">
                <a16:creationId xmlns:a16="http://schemas.microsoft.com/office/drawing/2014/main" id="{3F19E079-9E97-4DB5-896B-FFECBB22E5DB}"/>
              </a:ext>
            </a:extLst>
          </p:cNvPr>
          <p:cNvSpPr txBox="1"/>
          <p:nvPr/>
        </p:nvSpPr>
        <p:spPr>
          <a:xfrm>
            <a:off x="296523" y="982001"/>
            <a:ext cx="1954326" cy="2308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00" b="1"/>
              <a:t>Project Goal</a:t>
            </a:r>
          </a:p>
        </p:txBody>
      </p:sp>
      <p:sp>
        <p:nvSpPr>
          <p:cNvPr id="38" name="Rectangle: Rounded Corners 7">
            <a:extLst>
              <a:ext uri="{FF2B5EF4-FFF2-40B4-BE49-F238E27FC236}">
                <a16:creationId xmlns:a16="http://schemas.microsoft.com/office/drawing/2014/main" id="{73487F47-47B3-4EBF-9287-CCB4A7190024}"/>
              </a:ext>
            </a:extLst>
          </p:cNvPr>
          <p:cNvSpPr/>
          <p:nvPr/>
        </p:nvSpPr>
        <p:spPr>
          <a:xfrm>
            <a:off x="322308" y="1158097"/>
            <a:ext cx="3132000" cy="446810"/>
          </a:xfrm>
          <a:prstGeom prst="roundRect">
            <a:avLst>
              <a:gd name="adj" fmla="val 9895"/>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none" lIns="34290" tIns="17145" rIns="34290" bIns="17145"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00" dirty="0">
                <a:cs typeface="Arial"/>
              </a:rPr>
              <a:t>Construct a 5000 seated hockey stadium in MNSU</a:t>
            </a:r>
            <a:endParaRPr lang="en-US" dirty="0">
              <a:cs typeface="Arial"/>
            </a:endParaRPr>
          </a:p>
          <a:p>
            <a:r>
              <a:rPr lang="en-US" sz="900" dirty="0">
                <a:cs typeface="Arial"/>
              </a:rPr>
              <a:t> following all the university codes.</a:t>
            </a:r>
            <a:endParaRPr lang="en-US">
              <a:cs typeface="Arial"/>
            </a:endParaRPr>
          </a:p>
        </p:txBody>
      </p:sp>
      <p:sp>
        <p:nvSpPr>
          <p:cNvPr id="41" name="Rectangle: Rounded Corners 7">
            <a:extLst>
              <a:ext uri="{FF2B5EF4-FFF2-40B4-BE49-F238E27FC236}">
                <a16:creationId xmlns:a16="http://schemas.microsoft.com/office/drawing/2014/main" id="{42E9A272-008C-4533-99C4-C0468F906C5A}"/>
              </a:ext>
            </a:extLst>
          </p:cNvPr>
          <p:cNvSpPr/>
          <p:nvPr/>
        </p:nvSpPr>
        <p:spPr>
          <a:xfrm>
            <a:off x="287840" y="3294423"/>
            <a:ext cx="4033688" cy="1748765"/>
          </a:xfrm>
          <a:prstGeom prst="roundRect">
            <a:avLst>
              <a:gd name="adj" fmla="val 9895"/>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28270" indent="-128270">
              <a:buFont typeface="Arial" panose="020B0604020202020204" pitchFamily="34" charset="0"/>
              <a:buChar char="•"/>
            </a:pPr>
            <a:endParaRPr lang="en-US" sz="900">
              <a:solidFill>
                <a:schemeClr val="tx1"/>
              </a:solidFill>
              <a:cs typeface="Arial"/>
            </a:endParaRPr>
          </a:p>
          <a:p>
            <a:pPr marL="128270" indent="-128270">
              <a:buFont typeface="Arial" panose="020B0604020202020204" pitchFamily="34" charset="0"/>
              <a:buChar char="•"/>
            </a:pPr>
            <a:r>
              <a:rPr lang="en-US" sz="900"/>
              <a:t>Gives Chance for Mavericks team to host the game</a:t>
            </a:r>
          </a:p>
          <a:p>
            <a:pPr marL="128270" indent="-128270">
              <a:buFont typeface="Arial" panose="020B0604020202020204" pitchFamily="34" charset="0"/>
              <a:buChar char="•"/>
            </a:pPr>
            <a:r>
              <a:rPr lang="en-US" sz="900">
                <a:cs typeface="Arial"/>
              </a:rPr>
              <a:t>Boosts internal tourism in Mankato.</a:t>
            </a:r>
          </a:p>
          <a:p>
            <a:pPr marL="128270" indent="-128270">
              <a:buFont typeface="Arial" panose="020B0604020202020204" pitchFamily="34" charset="0"/>
              <a:buChar char="•"/>
            </a:pPr>
            <a:r>
              <a:rPr lang="en-US" sz="900">
                <a:cs typeface="Arial"/>
              </a:rPr>
              <a:t>Gives </a:t>
            </a:r>
            <a:r>
              <a:rPr lang="en-US" sz="900" err="1">
                <a:cs typeface="Arial"/>
              </a:rPr>
              <a:t>oppurtunity</a:t>
            </a:r>
            <a:r>
              <a:rPr lang="en-US" sz="900">
                <a:cs typeface="Arial"/>
              </a:rPr>
              <a:t> for local players.</a:t>
            </a:r>
          </a:p>
        </p:txBody>
      </p:sp>
      <p:sp>
        <p:nvSpPr>
          <p:cNvPr id="50" name="Rectangle: Rounded Corners 7">
            <a:extLst>
              <a:ext uri="{FF2B5EF4-FFF2-40B4-BE49-F238E27FC236}">
                <a16:creationId xmlns:a16="http://schemas.microsoft.com/office/drawing/2014/main" id="{0C9C9491-0FF5-49A8-8051-B733C2BCD4B3}"/>
              </a:ext>
            </a:extLst>
          </p:cNvPr>
          <p:cNvSpPr/>
          <p:nvPr/>
        </p:nvSpPr>
        <p:spPr>
          <a:xfrm>
            <a:off x="4517048" y="1403999"/>
            <a:ext cx="4299723" cy="3291093"/>
          </a:xfrm>
          <a:prstGeom prst="roundRect">
            <a:avLst>
              <a:gd name="adj" fmla="val 3838"/>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none" lIns="34290" tIns="17145" rIns="34290" bIns="17145"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buFont typeface="Wingdings" panose="05000000000000000000" pitchFamily="2" charset="2"/>
              <a:buChar char="ü"/>
            </a:pPr>
            <a:endParaRPr lang="en-US" sz="1200">
              <a:solidFill>
                <a:schemeClr val="tx2"/>
              </a:solidFill>
            </a:endParaRPr>
          </a:p>
        </p:txBody>
      </p:sp>
      <p:sp>
        <p:nvSpPr>
          <p:cNvPr id="28" name="Rectangle: Rounded Corners 7">
            <a:extLst>
              <a:ext uri="{FF2B5EF4-FFF2-40B4-BE49-F238E27FC236}">
                <a16:creationId xmlns:a16="http://schemas.microsoft.com/office/drawing/2014/main" id="{7C7A2230-6B9E-4580-A0DB-0AC97FB0B86C}"/>
              </a:ext>
            </a:extLst>
          </p:cNvPr>
          <p:cNvSpPr/>
          <p:nvPr/>
        </p:nvSpPr>
        <p:spPr>
          <a:xfrm>
            <a:off x="7126775" y="850500"/>
            <a:ext cx="1458000" cy="270000"/>
          </a:xfrm>
          <a:prstGeom prst="roundRect">
            <a:avLst>
              <a:gd name="adj" fmla="val 9895"/>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none" lIns="34290" tIns="17145" rIns="34290" bIns="17145"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Bef>
                <a:spcPts val="225"/>
              </a:spcBef>
            </a:pPr>
            <a:r>
              <a:rPr lang="en-US" sz="900">
                <a:solidFill>
                  <a:schemeClr val="tx1"/>
                </a:solidFill>
              </a:rPr>
              <a:t> </a:t>
            </a:r>
            <a:endParaRPr lang="en-US" sz="1200" b="1">
              <a:solidFill>
                <a:schemeClr val="tx1"/>
              </a:solidFill>
            </a:endParaRPr>
          </a:p>
        </p:txBody>
      </p:sp>
      <p:sp>
        <p:nvSpPr>
          <p:cNvPr id="29" name="Rectangle: Rounded Corners 7">
            <a:extLst>
              <a:ext uri="{FF2B5EF4-FFF2-40B4-BE49-F238E27FC236}">
                <a16:creationId xmlns:a16="http://schemas.microsoft.com/office/drawing/2014/main" id="{0CAF4D70-1A11-4E35-BC1E-04B0247778B7}"/>
              </a:ext>
            </a:extLst>
          </p:cNvPr>
          <p:cNvSpPr/>
          <p:nvPr/>
        </p:nvSpPr>
        <p:spPr>
          <a:xfrm>
            <a:off x="304621" y="1836695"/>
            <a:ext cx="4035670" cy="1249177"/>
          </a:xfrm>
          <a:prstGeom prst="roundRect">
            <a:avLst>
              <a:gd name="adj" fmla="val 9895"/>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200000"/>
              </a:lnSpc>
              <a:spcAft>
                <a:spcPts val="600"/>
              </a:spcAft>
            </a:pPr>
            <a:r>
              <a:rPr lang="en-US" sz="900">
                <a:latin typeface="Times New Roman"/>
                <a:cs typeface="Times New Roman"/>
              </a:rPr>
              <a:t>To build a 5,000-seated stadium at Minnesota State University, Mankato. The stadium would consist of Locker Rooms for both male and female players and an indoor training facility for the home team to train in during the off-season. </a:t>
            </a:r>
            <a:endParaRPr lang="en-US" sz="900">
              <a:cs typeface="Arial"/>
            </a:endParaRPr>
          </a:p>
        </p:txBody>
      </p:sp>
      <p:sp>
        <p:nvSpPr>
          <p:cNvPr id="21" name="Rectangle: Rounded Corners 7">
            <a:extLst>
              <a:ext uri="{FF2B5EF4-FFF2-40B4-BE49-F238E27FC236}">
                <a16:creationId xmlns:a16="http://schemas.microsoft.com/office/drawing/2014/main" id="{22E8F3A0-93B9-4254-B7A2-3D965E2E3D1B}"/>
              </a:ext>
            </a:extLst>
          </p:cNvPr>
          <p:cNvSpPr/>
          <p:nvPr/>
        </p:nvSpPr>
        <p:spPr>
          <a:xfrm>
            <a:off x="4434840" y="850500"/>
            <a:ext cx="2484874" cy="270000"/>
          </a:xfrm>
          <a:prstGeom prst="roundRect">
            <a:avLst>
              <a:gd name="adj" fmla="val 9895"/>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none" lIns="34290" tIns="17145" rIns="34290" bIns="17145"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Bef>
                <a:spcPts val="225"/>
              </a:spcBef>
            </a:pPr>
            <a:r>
              <a:rPr lang="en-US" sz="900" b="1"/>
              <a:t>Yaman Pandey/ Sijan Dahal</a:t>
            </a:r>
            <a:endParaRPr lang="en-US" sz="900" b="1">
              <a:solidFill>
                <a:schemeClr val="tx1"/>
              </a:solidFill>
            </a:endParaRPr>
          </a:p>
        </p:txBody>
      </p:sp>
      <p:sp>
        <p:nvSpPr>
          <p:cNvPr id="22" name="TextBox 1">
            <a:extLst>
              <a:ext uri="{FF2B5EF4-FFF2-40B4-BE49-F238E27FC236}">
                <a16:creationId xmlns:a16="http://schemas.microsoft.com/office/drawing/2014/main" id="{5D638BD3-B3CD-4D15-BD79-2CF01B538FAD}"/>
              </a:ext>
            </a:extLst>
          </p:cNvPr>
          <p:cNvSpPr txBox="1"/>
          <p:nvPr/>
        </p:nvSpPr>
        <p:spPr>
          <a:xfrm>
            <a:off x="6519143" y="1187214"/>
            <a:ext cx="1944000" cy="2308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00" b="1"/>
              <a:t>Pictures</a:t>
            </a:r>
          </a:p>
        </p:txBody>
      </p:sp>
      <p:sp>
        <p:nvSpPr>
          <p:cNvPr id="23" name="TextBox 1">
            <a:extLst>
              <a:ext uri="{FF2B5EF4-FFF2-40B4-BE49-F238E27FC236}">
                <a16:creationId xmlns:a16="http://schemas.microsoft.com/office/drawing/2014/main" id="{1502644F-4D6E-4C72-BB76-03AB8804955E}"/>
              </a:ext>
            </a:extLst>
          </p:cNvPr>
          <p:cNvSpPr txBox="1"/>
          <p:nvPr/>
        </p:nvSpPr>
        <p:spPr>
          <a:xfrm>
            <a:off x="296046" y="1633951"/>
            <a:ext cx="1954326" cy="2308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00" b="1"/>
              <a:t>Project Scope</a:t>
            </a:r>
          </a:p>
        </p:txBody>
      </p:sp>
      <p:sp>
        <p:nvSpPr>
          <p:cNvPr id="24" name="TextBox 1">
            <a:extLst>
              <a:ext uri="{FF2B5EF4-FFF2-40B4-BE49-F238E27FC236}">
                <a16:creationId xmlns:a16="http://schemas.microsoft.com/office/drawing/2014/main" id="{2FC3AFE1-C28D-4C33-B796-6DA2B1540E4D}"/>
              </a:ext>
            </a:extLst>
          </p:cNvPr>
          <p:cNvSpPr txBox="1"/>
          <p:nvPr/>
        </p:nvSpPr>
        <p:spPr>
          <a:xfrm>
            <a:off x="296046" y="3110836"/>
            <a:ext cx="1954326" cy="2308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00" b="1"/>
              <a:t>Project Benefits or Risks</a:t>
            </a:r>
          </a:p>
        </p:txBody>
      </p:sp>
      <p:sp>
        <p:nvSpPr>
          <p:cNvPr id="3" name="TextBox 2">
            <a:extLst>
              <a:ext uri="{FF2B5EF4-FFF2-40B4-BE49-F238E27FC236}">
                <a16:creationId xmlns:a16="http://schemas.microsoft.com/office/drawing/2014/main" id="{B3892B1A-EED2-3C30-1E5C-D5DF1CDAC125}"/>
              </a:ext>
            </a:extLst>
          </p:cNvPr>
          <p:cNvSpPr txBox="1"/>
          <p:nvPr/>
        </p:nvSpPr>
        <p:spPr>
          <a:xfrm>
            <a:off x="296046" y="687666"/>
            <a:ext cx="3548616" cy="248209"/>
          </a:xfrm>
          <a:prstGeom prst="rect">
            <a:avLst/>
          </a:prstGeom>
          <a:noFill/>
        </p:spPr>
        <p:txBody>
          <a:bodyPr wrap="square" lIns="91440" tIns="45720" rIns="91440" bIns="4572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a:latin typeface="Arial"/>
                <a:cs typeface="Arial"/>
              </a:rPr>
              <a:t>Hockey Stadium Construction Project</a:t>
            </a:r>
            <a:endParaRPr lang="en-US"/>
          </a:p>
        </p:txBody>
      </p:sp>
      <p:sp>
        <p:nvSpPr>
          <p:cNvPr id="9" name="TextBox 8">
            <a:extLst>
              <a:ext uri="{FF2B5EF4-FFF2-40B4-BE49-F238E27FC236}">
                <a16:creationId xmlns:a16="http://schemas.microsoft.com/office/drawing/2014/main" id="{FEC8009D-B650-91C0-F4F3-8FB89461B8A3}"/>
              </a:ext>
            </a:extLst>
          </p:cNvPr>
          <p:cNvSpPr txBox="1"/>
          <p:nvPr/>
        </p:nvSpPr>
        <p:spPr>
          <a:xfrm>
            <a:off x="7126775" y="843501"/>
            <a:ext cx="1597452" cy="248209"/>
          </a:xfrm>
          <a:prstGeom prst="rect">
            <a:avLst/>
          </a:prstGeom>
          <a:noFill/>
        </p:spPr>
        <p:txBody>
          <a:bodyPr wrap="square" lIns="91440" tIns="45720" rIns="91440" bIns="4572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kern="0">
                <a:solidFill>
                  <a:srgbClr val="05315E"/>
                </a:solidFill>
              </a:rPr>
              <a:t>$5 Million</a:t>
            </a:r>
            <a:endParaRPr lang="en-US" sz="1013"/>
          </a:p>
        </p:txBody>
      </p:sp>
      <p:sp>
        <p:nvSpPr>
          <p:cNvPr id="2" name="TextBox 1">
            <a:extLst>
              <a:ext uri="{FF2B5EF4-FFF2-40B4-BE49-F238E27FC236}">
                <a16:creationId xmlns:a16="http://schemas.microsoft.com/office/drawing/2014/main" id="{657E1D90-7F23-9ABF-01FD-A6B6E1A5DA29}"/>
              </a:ext>
            </a:extLst>
          </p:cNvPr>
          <p:cNvSpPr txBox="1"/>
          <p:nvPr/>
        </p:nvSpPr>
        <p:spPr>
          <a:xfrm>
            <a:off x="4442460" y="634500"/>
            <a:ext cx="2484000" cy="2308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a:t>Project Lead</a:t>
            </a:r>
          </a:p>
        </p:txBody>
      </p:sp>
      <p:sp>
        <p:nvSpPr>
          <p:cNvPr id="7" name="TextBox 1">
            <a:extLst>
              <a:ext uri="{FF2B5EF4-FFF2-40B4-BE49-F238E27FC236}">
                <a16:creationId xmlns:a16="http://schemas.microsoft.com/office/drawing/2014/main" id="{DEF095ED-C7A6-4803-7A20-BBA752532DB8}"/>
              </a:ext>
            </a:extLst>
          </p:cNvPr>
          <p:cNvSpPr txBox="1"/>
          <p:nvPr/>
        </p:nvSpPr>
        <p:spPr>
          <a:xfrm>
            <a:off x="2785938" y="42415"/>
            <a:ext cx="5005554" cy="461665"/>
          </a:xfrm>
          <a:prstGeom prst="rect">
            <a:avLst/>
          </a:prstGeom>
          <a:noFill/>
        </p:spPr>
        <p:txBody>
          <a:bodyPr wrap="square" lIns="91440" tIns="45720" rIns="91440" bIns="4572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b="1"/>
              <a:t>Project One Pager</a:t>
            </a:r>
            <a:endParaRPr lang="en-US" sz="2400">
              <a:cs typeface="Arial"/>
            </a:endParaRPr>
          </a:p>
        </p:txBody>
      </p:sp>
      <p:pic>
        <p:nvPicPr>
          <p:cNvPr id="6" name="Picture 5" descr="A blueprint of a stadium&#10;&#10;Description automatically generated">
            <a:extLst>
              <a:ext uri="{FF2B5EF4-FFF2-40B4-BE49-F238E27FC236}">
                <a16:creationId xmlns:a16="http://schemas.microsoft.com/office/drawing/2014/main" id="{82A4E077-3725-EAE2-DE25-77097F5330D3}"/>
              </a:ext>
            </a:extLst>
          </p:cNvPr>
          <p:cNvPicPr>
            <a:picLocks noChangeAspect="1"/>
          </p:cNvPicPr>
          <p:nvPr/>
        </p:nvPicPr>
        <p:blipFill>
          <a:blip r:embed="rId2"/>
          <a:stretch>
            <a:fillRect/>
          </a:stretch>
        </p:blipFill>
        <p:spPr>
          <a:xfrm>
            <a:off x="4785586" y="1872146"/>
            <a:ext cx="3767057" cy="2290359"/>
          </a:xfrm>
          <a:prstGeom prst="rect">
            <a:avLst/>
          </a:prstGeom>
        </p:spPr>
      </p:pic>
    </p:spTree>
    <p:extLst>
      <p:ext uri="{BB962C8B-B14F-4D97-AF65-F5344CB8AC3E}">
        <p14:creationId xmlns:p14="http://schemas.microsoft.com/office/powerpoint/2010/main" val="22980346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Project Priority Matrix</a:t>
            </a:r>
            <a:endParaRPr/>
          </a:p>
        </p:txBody>
      </p:sp>
      <p:graphicFrame>
        <p:nvGraphicFramePr>
          <p:cNvPr id="1168" name="Google Shape;1168;p55"/>
          <p:cNvGraphicFramePr/>
          <p:nvPr>
            <p:extLst>
              <p:ext uri="{D42A27DB-BD31-4B8C-83A1-F6EECF244321}">
                <p14:modId xmlns:p14="http://schemas.microsoft.com/office/powerpoint/2010/main" val="1531299719"/>
              </p:ext>
            </p:extLst>
          </p:nvPr>
        </p:nvGraphicFramePr>
        <p:xfrm>
          <a:off x="1277287" y="1202108"/>
          <a:ext cx="7048005" cy="2646877"/>
        </p:xfrm>
        <a:graphic>
          <a:graphicData uri="http://schemas.openxmlformats.org/drawingml/2006/table">
            <a:tbl>
              <a:tblPr>
                <a:noFill/>
                <a:tableStyleId>{AEF43AD1-E71C-4397-B219-23D913D1D073}</a:tableStyleId>
              </a:tblPr>
              <a:tblGrid>
                <a:gridCol w="1643898">
                  <a:extLst>
                    <a:ext uri="{9D8B030D-6E8A-4147-A177-3AD203B41FA5}">
                      <a16:colId xmlns:a16="http://schemas.microsoft.com/office/drawing/2014/main" val="20000"/>
                    </a:ext>
                  </a:extLst>
                </a:gridCol>
                <a:gridCol w="1801369">
                  <a:extLst>
                    <a:ext uri="{9D8B030D-6E8A-4147-A177-3AD203B41FA5}">
                      <a16:colId xmlns:a16="http://schemas.microsoft.com/office/drawing/2014/main" val="20001"/>
                    </a:ext>
                  </a:extLst>
                </a:gridCol>
                <a:gridCol w="1801369">
                  <a:extLst>
                    <a:ext uri="{9D8B030D-6E8A-4147-A177-3AD203B41FA5}">
                      <a16:colId xmlns:a16="http://schemas.microsoft.com/office/drawing/2014/main" val="20002"/>
                    </a:ext>
                  </a:extLst>
                </a:gridCol>
                <a:gridCol w="1801369">
                  <a:extLst>
                    <a:ext uri="{9D8B030D-6E8A-4147-A177-3AD203B41FA5}">
                      <a16:colId xmlns:a16="http://schemas.microsoft.com/office/drawing/2014/main" val="20003"/>
                    </a:ext>
                  </a:extLst>
                </a:gridCol>
              </a:tblGrid>
              <a:tr h="662377">
                <a:tc>
                  <a:txBody>
                    <a:bodyPr/>
                    <a:lstStyle/>
                    <a:p>
                      <a:pPr marL="0" lvl="0" indent="0" algn="l" rtl="0">
                        <a:spcBef>
                          <a:spcPts val="0"/>
                        </a:spcBef>
                        <a:spcAft>
                          <a:spcPts val="0"/>
                        </a:spcAft>
                        <a:buNone/>
                      </a:pPr>
                      <a:endParaRPr sz="1800">
                        <a:solidFill>
                          <a:schemeClr val="dk1"/>
                        </a:solidFill>
                        <a:latin typeface="DM Sans Medium"/>
                        <a:ea typeface="DM Sans Medium"/>
                        <a:cs typeface="DM Sans Medium"/>
                        <a:sym typeface="DM Sans Medium"/>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DM Sans Medium"/>
                          <a:ea typeface="DM Sans Medium"/>
                          <a:cs typeface="DM Sans Medium"/>
                          <a:sym typeface="DM Sans Medium"/>
                        </a:rPr>
                        <a:t>Time</a:t>
                      </a:r>
                      <a:endParaRPr>
                        <a:solidFill>
                          <a:schemeClr val="dk1"/>
                        </a:solidFill>
                        <a:latin typeface="DM Sans Medium"/>
                        <a:ea typeface="DM Sans Medium"/>
                        <a:cs typeface="DM Sans Medium"/>
                        <a:sym typeface="DM Sans Medium"/>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DM Sans Medium"/>
                          <a:ea typeface="DM Sans Medium"/>
                          <a:cs typeface="DM Sans Medium"/>
                          <a:sym typeface="DM Sans Medium"/>
                        </a:rPr>
                        <a:t>Scope</a:t>
                      </a:r>
                      <a:endParaRPr>
                        <a:solidFill>
                          <a:schemeClr val="dk1"/>
                        </a:solidFill>
                        <a:latin typeface="DM Sans Medium"/>
                        <a:ea typeface="DM Sans Medium"/>
                        <a:cs typeface="DM Sans Medium"/>
                        <a:sym typeface="DM Sans Medium"/>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DM Sans Medium"/>
                          <a:ea typeface="DM Sans Medium"/>
                          <a:cs typeface="DM Sans Medium"/>
                          <a:sym typeface="DM Sans Medium"/>
                        </a:rPr>
                        <a:t>Cost</a:t>
                      </a:r>
                      <a:endParaRPr>
                        <a:solidFill>
                          <a:schemeClr val="dk1"/>
                        </a:solidFill>
                        <a:latin typeface="DM Sans Medium"/>
                        <a:ea typeface="DM Sans Medium"/>
                        <a:cs typeface="DM Sans Medium"/>
                        <a:sym typeface="DM Sans Medium"/>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61500">
                <a:tc>
                  <a:txBody>
                    <a:bodyPr/>
                    <a:lstStyle/>
                    <a:p>
                      <a:pPr marL="0" lvl="0" indent="0" algn="l" rtl="0">
                        <a:spcBef>
                          <a:spcPts val="0"/>
                        </a:spcBef>
                        <a:spcAft>
                          <a:spcPts val="0"/>
                        </a:spcAft>
                        <a:buNone/>
                      </a:pPr>
                      <a:r>
                        <a:rPr lang="en">
                          <a:solidFill>
                            <a:schemeClr val="dk1"/>
                          </a:solidFill>
                          <a:latin typeface="DM Sans Medium"/>
                          <a:ea typeface="DM Sans Medium"/>
                          <a:cs typeface="DM Sans Medium"/>
                          <a:sym typeface="DM Sans Medium"/>
                        </a:rPr>
                        <a:t>Constrain</a:t>
                      </a:r>
                      <a:endParaRPr>
                        <a:solidFill>
                          <a:schemeClr val="dk1"/>
                        </a:solidFill>
                        <a:latin typeface="DM Sans Medium"/>
                        <a:ea typeface="DM Sans Medium"/>
                        <a:cs typeface="DM Sans Medium"/>
                        <a:sym typeface="DM San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XX</a:t>
                      </a: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61500">
                <a:tc>
                  <a:txBody>
                    <a:bodyPr/>
                    <a:lstStyle/>
                    <a:p>
                      <a:pPr marL="0" lvl="0" indent="0" algn="l" rtl="0">
                        <a:spcBef>
                          <a:spcPts val="0"/>
                        </a:spcBef>
                        <a:spcAft>
                          <a:spcPts val="0"/>
                        </a:spcAft>
                        <a:buNone/>
                      </a:pPr>
                      <a:r>
                        <a:rPr lang="en">
                          <a:solidFill>
                            <a:schemeClr val="dk1"/>
                          </a:solidFill>
                          <a:latin typeface="DM Sans Medium"/>
                          <a:ea typeface="DM Sans Medium"/>
                          <a:cs typeface="DM Sans Medium"/>
                          <a:sym typeface="DM Sans Medium"/>
                        </a:rPr>
                        <a:t>Enhance</a:t>
                      </a:r>
                      <a:endParaRPr>
                        <a:solidFill>
                          <a:schemeClr val="dk1"/>
                        </a:solidFill>
                        <a:latin typeface="DM Sans Medium"/>
                        <a:ea typeface="DM Sans Medium"/>
                        <a:cs typeface="DM Sans Medium"/>
                        <a:sym typeface="DM San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XX</a:t>
                      </a: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61500">
                <a:tc>
                  <a:txBody>
                    <a:bodyPr/>
                    <a:lstStyle/>
                    <a:p>
                      <a:pPr marL="0" lvl="0" indent="0" algn="l" rtl="0">
                        <a:spcBef>
                          <a:spcPts val="0"/>
                        </a:spcBef>
                        <a:spcAft>
                          <a:spcPts val="0"/>
                        </a:spcAft>
                        <a:buNone/>
                      </a:pPr>
                      <a:r>
                        <a:rPr lang="en">
                          <a:solidFill>
                            <a:schemeClr val="dk1"/>
                          </a:solidFill>
                          <a:latin typeface="DM Sans Medium"/>
                          <a:ea typeface="DM Sans Medium"/>
                          <a:cs typeface="DM Sans Medium"/>
                          <a:sym typeface="DM Sans Medium"/>
                        </a:rPr>
                        <a:t>Accept</a:t>
                      </a:r>
                      <a:endParaRPr>
                        <a:solidFill>
                          <a:schemeClr val="dk1"/>
                        </a:solidFill>
                        <a:latin typeface="DM Sans Medium"/>
                        <a:ea typeface="DM Sans Medium"/>
                        <a:cs typeface="DM Sans Medium"/>
                        <a:sym typeface="DM San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XX</a:t>
                      </a: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56799969-887F-1BF0-266E-3A6D75218F08}"/>
              </a:ext>
            </a:extLst>
          </p:cNvPr>
          <p:cNvSpPr txBox="1"/>
          <p:nvPr/>
        </p:nvSpPr>
        <p:spPr>
          <a:xfrm>
            <a:off x="1169581" y="3941392"/>
            <a:ext cx="6177953" cy="1162241"/>
          </a:xfrm>
          <a:prstGeom prst="rect">
            <a:avLst/>
          </a:prstGeom>
          <a:noFill/>
        </p:spPr>
        <p:txBody>
          <a:bodyPr wrap="square" rtlCol="0">
            <a:spAutoFit/>
          </a:bodyPr>
          <a:lstStyle/>
          <a:p>
            <a:pPr marL="171450" marR="0" indent="-171450" algn="just">
              <a:lnSpc>
                <a:spcPct val="107000"/>
              </a:lnSpc>
              <a:spcAft>
                <a:spcPts val="800"/>
              </a:spcAft>
              <a:buFont typeface="Wingdings" pitchFamily="2" charset="2"/>
              <a:buChar char="v"/>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Cost is Constrained because it has a fixed budget of $50 million.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gn="just">
              <a:lnSpc>
                <a:spcPct val="107000"/>
              </a:lnSpc>
              <a:spcAft>
                <a:spcPts val="800"/>
              </a:spcAft>
              <a:buFont typeface="Wingdings" pitchFamily="2" charset="2"/>
              <a:buChar char="v"/>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The scope is enhanced because the project should exceed expectations.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gn="just">
              <a:lnSpc>
                <a:spcPct val="107000"/>
              </a:lnSpc>
              <a:spcAft>
                <a:spcPts val="800"/>
              </a:spcAft>
              <a:buFont typeface="Wingdings" pitchFamily="2" charset="2"/>
              <a:buChar char="v"/>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Time is accepted as it is non-negotiable and should be completed by October 2027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sz="105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6EEBFA00-1AE2-BF41-3717-2E9D1C747DDF}"/>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7FC20FCF-51A6-9E92-E198-15CEC7CEEE43}"/>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Responsibility Matrix</a:t>
            </a:r>
            <a:endParaRPr/>
          </a:p>
        </p:txBody>
      </p:sp>
      <p:graphicFrame>
        <p:nvGraphicFramePr>
          <p:cNvPr id="1168" name="Google Shape;1168;p55">
            <a:extLst>
              <a:ext uri="{FF2B5EF4-FFF2-40B4-BE49-F238E27FC236}">
                <a16:creationId xmlns:a16="http://schemas.microsoft.com/office/drawing/2014/main" id="{24492C4B-3EB9-C08C-FC20-F797BD3B8567}"/>
              </a:ext>
            </a:extLst>
          </p:cNvPr>
          <p:cNvGraphicFramePr/>
          <p:nvPr>
            <p:extLst>
              <p:ext uri="{D42A27DB-BD31-4B8C-83A1-F6EECF244321}">
                <p14:modId xmlns:p14="http://schemas.microsoft.com/office/powerpoint/2010/main" val="1293849037"/>
              </p:ext>
            </p:extLst>
          </p:nvPr>
        </p:nvGraphicFramePr>
        <p:xfrm>
          <a:off x="1277288" y="1202110"/>
          <a:ext cx="6984211" cy="2918902"/>
        </p:xfrm>
        <a:graphic>
          <a:graphicData uri="http://schemas.openxmlformats.org/drawingml/2006/table">
            <a:tbl>
              <a:tblPr>
                <a:noFill/>
                <a:tableStyleId>{AEF43AD1-E71C-4397-B219-23D913D1D073}</a:tableStyleId>
              </a:tblPr>
              <a:tblGrid>
                <a:gridCol w="2188323">
                  <a:extLst>
                    <a:ext uri="{9D8B030D-6E8A-4147-A177-3AD203B41FA5}">
                      <a16:colId xmlns:a16="http://schemas.microsoft.com/office/drawing/2014/main" val="20000"/>
                    </a:ext>
                  </a:extLst>
                </a:gridCol>
                <a:gridCol w="2397944">
                  <a:extLst>
                    <a:ext uri="{9D8B030D-6E8A-4147-A177-3AD203B41FA5}">
                      <a16:colId xmlns:a16="http://schemas.microsoft.com/office/drawing/2014/main" val="20001"/>
                    </a:ext>
                  </a:extLst>
                </a:gridCol>
                <a:gridCol w="2397944">
                  <a:extLst>
                    <a:ext uri="{9D8B030D-6E8A-4147-A177-3AD203B41FA5}">
                      <a16:colId xmlns:a16="http://schemas.microsoft.com/office/drawing/2014/main" val="20002"/>
                    </a:ext>
                  </a:extLst>
                </a:gridCol>
              </a:tblGrid>
              <a:tr h="413530">
                <a:tc>
                  <a:txBody>
                    <a:bodyPr/>
                    <a:lstStyle/>
                    <a:p>
                      <a:pPr marL="0" lvl="0" indent="0" algn="l" rtl="0">
                        <a:spcBef>
                          <a:spcPts val="0"/>
                        </a:spcBef>
                        <a:spcAft>
                          <a:spcPts val="0"/>
                        </a:spcAft>
                        <a:buNone/>
                      </a:pPr>
                      <a:r>
                        <a:rPr lang="en-US" sz="1800">
                          <a:solidFill>
                            <a:schemeClr val="dk1"/>
                          </a:solidFill>
                          <a:latin typeface="DM Sans Medium"/>
                          <a:ea typeface="DM Sans Medium"/>
                          <a:cs typeface="DM Sans Medium"/>
                          <a:sym typeface="DM Sans Medium"/>
                        </a:rPr>
                        <a:t>Task</a:t>
                      </a:r>
                      <a:endParaRPr sz="1800">
                        <a:solidFill>
                          <a:schemeClr val="dk1"/>
                        </a:solidFill>
                        <a:latin typeface="DM Sans Medium"/>
                        <a:ea typeface="DM Sans Medium"/>
                        <a:cs typeface="DM Sans Medium"/>
                        <a:sym typeface="DM Sans Medium"/>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a:solidFill>
                            <a:schemeClr val="dk1"/>
                          </a:solidFill>
                          <a:latin typeface="DM Sans Medium"/>
                          <a:ea typeface="DM Sans Medium"/>
                          <a:cs typeface="DM Sans Medium"/>
                          <a:sym typeface="DM Sans Medium"/>
                        </a:rPr>
                        <a:t>Sijan</a:t>
                      </a:r>
                      <a:endParaRPr>
                        <a:solidFill>
                          <a:schemeClr val="dk1"/>
                        </a:solidFill>
                        <a:latin typeface="DM Sans Medium"/>
                        <a:ea typeface="DM Sans Medium"/>
                        <a:cs typeface="DM Sans Medium"/>
                        <a:sym typeface="DM Sans Medium"/>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DM Sans Medium"/>
                          <a:ea typeface="DM Sans Medium"/>
                          <a:cs typeface="DM Sans Medium"/>
                          <a:sym typeface="DM Sans Medium"/>
                        </a:rPr>
                        <a:t>Yaman</a:t>
                      </a:r>
                      <a:endParaRPr>
                        <a:solidFill>
                          <a:schemeClr val="dk1"/>
                        </a:solidFill>
                        <a:latin typeface="DM Sans Medium"/>
                        <a:ea typeface="DM Sans Medium"/>
                        <a:cs typeface="DM Sans Medium"/>
                        <a:sym typeface="DM Sans Medium"/>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2983">
                <a:tc>
                  <a:txBody>
                    <a:bodyPr/>
                    <a:lstStyle/>
                    <a:p>
                      <a:pPr marL="0" lvl="0" indent="0" algn="l" rtl="0">
                        <a:spcBef>
                          <a:spcPts val="0"/>
                        </a:spcBef>
                        <a:spcAft>
                          <a:spcPts val="0"/>
                        </a:spcAft>
                        <a:buNone/>
                      </a:pPr>
                      <a:r>
                        <a:rPr lang="en">
                          <a:solidFill>
                            <a:schemeClr val="dk1"/>
                          </a:solidFill>
                          <a:latin typeface="DM Sans Medium"/>
                          <a:ea typeface="DM Sans Medium"/>
                          <a:cs typeface="DM Sans Medium"/>
                          <a:sym typeface="DM Sans Medium"/>
                        </a:rPr>
                        <a:t>Definition</a:t>
                      </a:r>
                      <a:endParaRPr>
                        <a:solidFill>
                          <a:schemeClr val="dk1"/>
                        </a:solidFill>
                        <a:latin typeface="DM Sans Medium"/>
                        <a:ea typeface="DM Sans Medium"/>
                        <a:cs typeface="DM Sans Medium"/>
                        <a:sym typeface="DM San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S</a:t>
                      </a: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R</a:t>
                      </a: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2983">
                <a:tc>
                  <a:txBody>
                    <a:bodyPr/>
                    <a:lstStyle/>
                    <a:p>
                      <a:pPr marL="0" lvl="0" indent="0" algn="l" rtl="0">
                        <a:spcBef>
                          <a:spcPts val="0"/>
                        </a:spcBef>
                        <a:spcAft>
                          <a:spcPts val="0"/>
                        </a:spcAft>
                        <a:buNone/>
                      </a:pPr>
                      <a:r>
                        <a:rPr lang="en">
                          <a:solidFill>
                            <a:schemeClr val="dk1"/>
                          </a:solidFill>
                          <a:latin typeface="DM Sans Medium"/>
                          <a:ea typeface="DM Sans Medium"/>
                          <a:cs typeface="DM Sans Medium"/>
                          <a:sym typeface="DM Sans Medium"/>
                        </a:rPr>
                        <a:t>Project Plan</a:t>
                      </a:r>
                      <a:endParaRPr>
                        <a:solidFill>
                          <a:schemeClr val="dk1"/>
                        </a:solidFill>
                        <a:latin typeface="DM Sans Medium"/>
                        <a:ea typeface="DM Sans Medium"/>
                        <a:cs typeface="DM Sans Medium"/>
                        <a:sym typeface="DM San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R</a:t>
                      </a: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S</a:t>
                      </a: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2983">
                <a:tc>
                  <a:txBody>
                    <a:bodyPr/>
                    <a:lstStyle/>
                    <a:p>
                      <a:pPr marL="0" lvl="0" indent="0" algn="l" rtl="0">
                        <a:spcBef>
                          <a:spcPts val="0"/>
                        </a:spcBef>
                        <a:spcAft>
                          <a:spcPts val="0"/>
                        </a:spcAft>
                        <a:buNone/>
                      </a:pPr>
                      <a:r>
                        <a:rPr lang="en">
                          <a:solidFill>
                            <a:schemeClr val="dk1"/>
                          </a:solidFill>
                          <a:latin typeface="DM Sans Medium"/>
                          <a:ea typeface="DM Sans Medium"/>
                          <a:cs typeface="DM Sans Medium"/>
                          <a:sym typeface="DM Sans Medium"/>
                        </a:rPr>
                        <a:t>Construction Work</a:t>
                      </a:r>
                      <a:endParaRPr>
                        <a:solidFill>
                          <a:schemeClr val="dk1"/>
                        </a:solidFill>
                        <a:latin typeface="DM Sans Medium"/>
                        <a:ea typeface="DM Sans Medium"/>
                        <a:cs typeface="DM Sans Medium"/>
                        <a:sym typeface="DM Sans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R</a:t>
                      </a: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S</a:t>
                      </a:r>
                      <a:endParaRPr sz="11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2983">
                <a:tc>
                  <a:txBody>
                    <a:bodyPr/>
                    <a:lstStyle/>
                    <a:p>
                      <a:pPr marL="0" lvl="0" indent="0" algn="l" rtl="0">
                        <a:spcBef>
                          <a:spcPts val="0"/>
                        </a:spcBef>
                        <a:spcAft>
                          <a:spcPts val="0"/>
                        </a:spcAft>
                        <a:buNone/>
                      </a:pPr>
                      <a:r>
                        <a:rPr lang="en-US">
                          <a:solidFill>
                            <a:schemeClr val="dk1"/>
                          </a:solidFill>
                          <a:latin typeface="DM Sans Medium"/>
                          <a:ea typeface="DM Sans Medium"/>
                          <a:cs typeface="DM Sans Medium"/>
                          <a:sym typeface="DM Sans Medium"/>
                        </a:rPr>
                        <a:t>Mechanical &amp; electrical Work</a:t>
                      </a:r>
                      <a:endParaRPr>
                        <a:solidFill>
                          <a:schemeClr val="dk1"/>
                        </a:solidFill>
                        <a:latin typeface="DM Sans Medium"/>
                        <a:ea typeface="DM Sans Medium"/>
                        <a:cs typeface="DM Sans Medium"/>
                        <a:sym typeface="DM Sans Medium"/>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S</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R</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2918035401"/>
                  </a:ext>
                </a:extLst>
              </a:tr>
              <a:tr h="412983">
                <a:tc>
                  <a:txBody>
                    <a:bodyPr/>
                    <a:lstStyle/>
                    <a:p>
                      <a:pPr marL="0" lvl="0" indent="0" algn="l" rtl="0">
                        <a:spcBef>
                          <a:spcPts val="0"/>
                        </a:spcBef>
                        <a:spcAft>
                          <a:spcPts val="0"/>
                        </a:spcAft>
                        <a:buNone/>
                      </a:pPr>
                      <a:r>
                        <a:rPr lang="en-US">
                          <a:solidFill>
                            <a:schemeClr val="dk1"/>
                          </a:solidFill>
                          <a:latin typeface="DM Sans Medium"/>
                          <a:ea typeface="DM Sans Medium"/>
                          <a:cs typeface="DM Sans Medium"/>
                          <a:sym typeface="DM Sans Medium"/>
                        </a:rPr>
                        <a:t>IT Infrastructure</a:t>
                      </a:r>
                      <a:endParaRPr>
                        <a:solidFill>
                          <a:schemeClr val="dk1"/>
                        </a:solidFill>
                        <a:latin typeface="DM Sans Medium"/>
                        <a:ea typeface="DM Sans Medium"/>
                        <a:cs typeface="DM Sans Medium"/>
                        <a:sym typeface="DM Sans Medium"/>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R</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S</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13849497"/>
                  </a:ext>
                </a:extLst>
              </a:tr>
              <a:tr h="412983">
                <a:tc>
                  <a:txBody>
                    <a:bodyPr/>
                    <a:lstStyle/>
                    <a:p>
                      <a:pPr marL="0" lvl="0" indent="0" algn="l" rtl="0">
                        <a:spcBef>
                          <a:spcPts val="0"/>
                        </a:spcBef>
                        <a:spcAft>
                          <a:spcPts val="0"/>
                        </a:spcAft>
                        <a:buNone/>
                      </a:pPr>
                      <a:r>
                        <a:rPr lang="en-US">
                          <a:solidFill>
                            <a:schemeClr val="dk1"/>
                          </a:solidFill>
                          <a:latin typeface="DM Sans Medium"/>
                          <a:ea typeface="DM Sans Medium"/>
                          <a:cs typeface="DM Sans Medium"/>
                          <a:sym typeface="DM Sans Medium"/>
                        </a:rPr>
                        <a:t>Project closure &amp; Testing</a:t>
                      </a:r>
                      <a:endParaRPr>
                        <a:solidFill>
                          <a:schemeClr val="dk1"/>
                        </a:solidFill>
                        <a:latin typeface="DM Sans Medium"/>
                        <a:ea typeface="DM Sans Medium"/>
                        <a:cs typeface="DM Sans Medium"/>
                        <a:sym typeface="DM Sans Medium"/>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R</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S</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787693171"/>
                  </a:ext>
                </a:extLst>
              </a:tr>
            </a:tbl>
          </a:graphicData>
        </a:graphic>
      </p:graphicFrame>
      <p:sp>
        <p:nvSpPr>
          <p:cNvPr id="5" name="TextBox 4">
            <a:extLst>
              <a:ext uri="{FF2B5EF4-FFF2-40B4-BE49-F238E27FC236}">
                <a16:creationId xmlns:a16="http://schemas.microsoft.com/office/drawing/2014/main" id="{3B5B4333-E62B-133C-C206-D8FAD70D8B2C}"/>
              </a:ext>
            </a:extLst>
          </p:cNvPr>
          <p:cNvSpPr txBox="1"/>
          <p:nvPr/>
        </p:nvSpPr>
        <p:spPr>
          <a:xfrm>
            <a:off x="1180214" y="4305397"/>
            <a:ext cx="2169042" cy="1317348"/>
          </a:xfrm>
          <a:prstGeom prst="rect">
            <a:avLst/>
          </a:prstGeom>
          <a:noFill/>
        </p:spPr>
        <p:txBody>
          <a:bodyPr wrap="square">
            <a:spAutoFit/>
          </a:bodyPr>
          <a:lstStyle/>
          <a:p>
            <a:pPr marL="0" marR="0">
              <a:lnSpc>
                <a:spcPct val="107000"/>
              </a:lnSpc>
              <a:spcAft>
                <a:spcPts val="800"/>
              </a:spcAft>
            </a:pPr>
            <a:r>
              <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Legend</a:t>
            </a:r>
            <a:r>
              <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br>
              <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 == Responsible  </a:t>
            </a:r>
            <a:br>
              <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 == Support</a:t>
            </a:r>
            <a:r>
              <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br>
              <a:rPr lang="en-US" sz="14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spTree>
    <p:extLst>
      <p:ext uri="{BB962C8B-B14F-4D97-AF65-F5344CB8AC3E}">
        <p14:creationId xmlns:p14="http://schemas.microsoft.com/office/powerpoint/2010/main" val="204496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38"/>
          <p:cNvSpPr txBox="1">
            <a:spLocks noGrp="1"/>
          </p:cNvSpPr>
          <p:nvPr>
            <p:ph type="title"/>
          </p:nvPr>
        </p:nvSpPr>
        <p:spPr>
          <a:xfrm>
            <a:off x="1291500" y="2335953"/>
            <a:ext cx="3805200" cy="16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Project </a:t>
            </a:r>
            <a:br>
              <a:rPr lang="en-US"/>
            </a:br>
            <a:r>
              <a:rPr lang="en-US"/>
              <a:t>Plan</a:t>
            </a:r>
            <a:endParaRPr/>
          </a:p>
        </p:txBody>
      </p:sp>
      <p:sp>
        <p:nvSpPr>
          <p:cNvPr id="859" name="Google Shape;859;p38"/>
          <p:cNvSpPr txBox="1">
            <a:spLocks noGrp="1"/>
          </p:cNvSpPr>
          <p:nvPr>
            <p:ph type="title" idx="2"/>
          </p:nvPr>
        </p:nvSpPr>
        <p:spPr>
          <a:xfrm>
            <a:off x="1371600" y="1162347"/>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860" name="Google Shape;860;p38"/>
          <p:cNvGrpSpPr/>
          <p:nvPr/>
        </p:nvGrpSpPr>
        <p:grpSpPr>
          <a:xfrm>
            <a:off x="5454150" y="1236940"/>
            <a:ext cx="2976748" cy="2669620"/>
            <a:chOff x="5454150" y="1236940"/>
            <a:chExt cx="2976748" cy="2669620"/>
          </a:xfrm>
        </p:grpSpPr>
        <p:pic>
          <p:nvPicPr>
            <p:cNvPr id="861" name="Google Shape;861;p38"/>
            <p:cNvPicPr preferRelativeResize="0"/>
            <p:nvPr/>
          </p:nvPicPr>
          <p:blipFill rotWithShape="1">
            <a:blip r:embed="rId3">
              <a:alphaModFix/>
            </a:blip>
            <a:srcRect l="13851" t="18885" r="14190" b="15033"/>
            <a:stretch/>
          </p:blipFill>
          <p:spPr>
            <a:xfrm>
              <a:off x="5454150" y="1236940"/>
              <a:ext cx="2976748" cy="2669620"/>
            </a:xfrm>
            <a:prstGeom prst="rect">
              <a:avLst/>
            </a:prstGeom>
            <a:noFill/>
            <a:ln>
              <a:noFill/>
            </a:ln>
          </p:spPr>
        </p:pic>
        <p:grpSp>
          <p:nvGrpSpPr>
            <p:cNvPr id="862" name="Google Shape;862;p38"/>
            <p:cNvGrpSpPr/>
            <p:nvPr/>
          </p:nvGrpSpPr>
          <p:grpSpPr>
            <a:xfrm>
              <a:off x="5636955" y="2809468"/>
              <a:ext cx="1097090" cy="1097090"/>
              <a:chOff x="-423175" y="2918850"/>
              <a:chExt cx="822900" cy="822900"/>
            </a:xfrm>
          </p:grpSpPr>
          <p:sp>
            <p:nvSpPr>
              <p:cNvPr id="863" name="Google Shape;863;p38"/>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4" name="Google Shape;864;p38"/>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5" name="Google Shape;865;p38"/>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6" name="Google Shape;866;p38"/>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7" name="Google Shape;867;p38"/>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8" name="Google Shape;868;p38"/>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9" name="Google Shape;869;p38"/>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0" name="Google Shape;870;p38"/>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871" name="Google Shape;871;p38"/>
            <p:cNvSpPr/>
            <p:nvPr/>
          </p:nvSpPr>
          <p:spPr>
            <a:xfrm flipH="1">
              <a:off x="7728854" y="153126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9">
          <a:extLst>
            <a:ext uri="{FF2B5EF4-FFF2-40B4-BE49-F238E27FC236}">
              <a16:creationId xmlns:a16="http://schemas.microsoft.com/office/drawing/2014/main" id="{B8730042-F2B7-C3A5-77D4-A46279C05818}"/>
            </a:ext>
          </a:extLst>
        </p:cNvPr>
        <p:cNvGrpSpPr/>
        <p:nvPr/>
      </p:nvGrpSpPr>
      <p:grpSpPr>
        <a:xfrm>
          <a:off x="0" y="0"/>
          <a:ext cx="0" cy="0"/>
          <a:chOff x="0" y="0"/>
          <a:chExt cx="0" cy="0"/>
        </a:xfrm>
      </p:grpSpPr>
      <p:sp>
        <p:nvSpPr>
          <p:cNvPr id="1090" name="Google Shape;1090;p53">
            <a:extLst>
              <a:ext uri="{FF2B5EF4-FFF2-40B4-BE49-F238E27FC236}">
                <a16:creationId xmlns:a16="http://schemas.microsoft.com/office/drawing/2014/main" id="{9343432E-2B98-6444-6316-50B24F23A85A}"/>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sp>
        <p:nvSpPr>
          <p:cNvPr id="1091" name="Google Shape;1091;p53">
            <a:extLst>
              <a:ext uri="{FF2B5EF4-FFF2-40B4-BE49-F238E27FC236}">
                <a16:creationId xmlns:a16="http://schemas.microsoft.com/office/drawing/2014/main" id="{01FF5E00-6737-D36A-EC0B-2170A8057141}"/>
              </a:ext>
            </a:extLst>
          </p:cNvPr>
          <p:cNvSpPr txBox="1"/>
          <p:nvPr/>
        </p:nvSpPr>
        <p:spPr>
          <a:xfrm flipH="1">
            <a:off x="721461" y="2538381"/>
            <a:ext cx="2247982"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Design Approval</a:t>
            </a:r>
            <a:endParaRPr sz="2000">
              <a:solidFill>
                <a:schemeClr val="dk1"/>
              </a:solidFill>
              <a:latin typeface="DM Sans Medium"/>
              <a:ea typeface="DM Sans Medium"/>
              <a:cs typeface="DM Sans Medium"/>
              <a:sym typeface="DM Sans Medium"/>
            </a:endParaRPr>
          </a:p>
        </p:txBody>
      </p:sp>
      <p:sp>
        <p:nvSpPr>
          <p:cNvPr id="1092" name="Google Shape;1092;p53">
            <a:extLst>
              <a:ext uri="{FF2B5EF4-FFF2-40B4-BE49-F238E27FC236}">
                <a16:creationId xmlns:a16="http://schemas.microsoft.com/office/drawing/2014/main" id="{CFBAA5B8-9305-8C32-E432-ECFD3A15FF20}"/>
              </a:ext>
            </a:extLst>
          </p:cNvPr>
          <p:cNvSpPr txBox="1"/>
          <p:nvPr/>
        </p:nvSpPr>
        <p:spPr>
          <a:xfrm flipH="1">
            <a:off x="721503" y="2919378"/>
            <a:ext cx="1812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dk1"/>
                </a:solidFill>
                <a:latin typeface="Roboto"/>
                <a:ea typeface="Roboto"/>
                <a:cs typeface="Roboto"/>
                <a:sym typeface="Roboto"/>
              </a:rPr>
              <a:t>Nov. 2025</a:t>
            </a:r>
            <a:endParaRPr sz="1200">
              <a:solidFill>
                <a:schemeClr val="dk1"/>
              </a:solidFill>
              <a:latin typeface="Roboto"/>
              <a:ea typeface="Roboto"/>
              <a:cs typeface="Roboto"/>
              <a:sym typeface="Roboto"/>
            </a:endParaRPr>
          </a:p>
        </p:txBody>
      </p:sp>
      <p:sp>
        <p:nvSpPr>
          <p:cNvPr id="1093" name="Google Shape;1093;p53">
            <a:extLst>
              <a:ext uri="{FF2B5EF4-FFF2-40B4-BE49-F238E27FC236}">
                <a16:creationId xmlns:a16="http://schemas.microsoft.com/office/drawing/2014/main" id="{487B5240-DE4C-F223-9487-325CD3F7A14E}"/>
              </a:ext>
            </a:extLst>
          </p:cNvPr>
          <p:cNvSpPr txBox="1"/>
          <p:nvPr/>
        </p:nvSpPr>
        <p:spPr>
          <a:xfrm flipH="1">
            <a:off x="4558956" y="2538382"/>
            <a:ext cx="2398025"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Project Handover</a:t>
            </a:r>
            <a:endParaRPr sz="2000">
              <a:solidFill>
                <a:schemeClr val="dk1"/>
              </a:solidFill>
              <a:latin typeface="DM Sans Medium"/>
              <a:ea typeface="DM Sans Medium"/>
              <a:cs typeface="DM Sans Medium"/>
              <a:sym typeface="DM Sans Medium"/>
            </a:endParaRPr>
          </a:p>
        </p:txBody>
      </p:sp>
      <p:sp>
        <p:nvSpPr>
          <p:cNvPr id="1094" name="Google Shape;1094;p53">
            <a:extLst>
              <a:ext uri="{FF2B5EF4-FFF2-40B4-BE49-F238E27FC236}">
                <a16:creationId xmlns:a16="http://schemas.microsoft.com/office/drawing/2014/main" id="{3E98FFED-94CF-9B78-30E9-3532A63F75BB}"/>
              </a:ext>
            </a:extLst>
          </p:cNvPr>
          <p:cNvSpPr txBox="1"/>
          <p:nvPr/>
        </p:nvSpPr>
        <p:spPr>
          <a:xfrm flipH="1">
            <a:off x="4644279" y="2919379"/>
            <a:ext cx="1812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Oct 2027</a:t>
            </a:r>
            <a:endParaRPr sz="1200">
              <a:solidFill>
                <a:schemeClr val="dk1"/>
              </a:solidFill>
              <a:latin typeface="Roboto"/>
              <a:ea typeface="Roboto"/>
              <a:cs typeface="Roboto"/>
              <a:sym typeface="Roboto"/>
            </a:endParaRPr>
          </a:p>
        </p:txBody>
      </p:sp>
      <p:sp>
        <p:nvSpPr>
          <p:cNvPr id="1095" name="Google Shape;1095;p53">
            <a:extLst>
              <a:ext uri="{FF2B5EF4-FFF2-40B4-BE49-F238E27FC236}">
                <a16:creationId xmlns:a16="http://schemas.microsoft.com/office/drawing/2014/main" id="{6E3BADBC-5A1A-78D7-2FF4-D20FFA2C7B71}"/>
              </a:ext>
            </a:extLst>
          </p:cNvPr>
          <p:cNvSpPr txBox="1"/>
          <p:nvPr/>
        </p:nvSpPr>
        <p:spPr>
          <a:xfrm flipH="1">
            <a:off x="2271860" y="3452782"/>
            <a:ext cx="2911223"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Construction Start</a:t>
            </a:r>
            <a:endParaRPr sz="2000">
              <a:solidFill>
                <a:schemeClr val="dk1"/>
              </a:solidFill>
              <a:latin typeface="DM Sans Medium"/>
              <a:ea typeface="DM Sans Medium"/>
              <a:cs typeface="DM Sans Medium"/>
              <a:sym typeface="DM Sans Medium"/>
            </a:endParaRPr>
          </a:p>
        </p:txBody>
      </p:sp>
      <p:sp>
        <p:nvSpPr>
          <p:cNvPr id="1096" name="Google Shape;1096;p53">
            <a:extLst>
              <a:ext uri="{FF2B5EF4-FFF2-40B4-BE49-F238E27FC236}">
                <a16:creationId xmlns:a16="http://schemas.microsoft.com/office/drawing/2014/main" id="{BFC4C70E-C573-8A47-7E33-147223C5C264}"/>
              </a:ext>
            </a:extLst>
          </p:cNvPr>
          <p:cNvSpPr txBox="1"/>
          <p:nvPr/>
        </p:nvSpPr>
        <p:spPr>
          <a:xfrm flipH="1">
            <a:off x="2687463" y="3833779"/>
            <a:ext cx="1812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Jan 2026</a:t>
            </a:r>
            <a:endParaRPr sz="1200">
              <a:solidFill>
                <a:schemeClr val="dk1"/>
              </a:solidFill>
              <a:latin typeface="Roboto"/>
              <a:ea typeface="Roboto"/>
              <a:cs typeface="Roboto"/>
              <a:sym typeface="Roboto"/>
            </a:endParaRPr>
          </a:p>
        </p:txBody>
      </p:sp>
      <p:sp>
        <p:nvSpPr>
          <p:cNvPr id="1097" name="Google Shape;1097;p53">
            <a:extLst>
              <a:ext uri="{FF2B5EF4-FFF2-40B4-BE49-F238E27FC236}">
                <a16:creationId xmlns:a16="http://schemas.microsoft.com/office/drawing/2014/main" id="{46B3F780-DB79-859C-E016-47302B0AE439}"/>
              </a:ext>
            </a:extLst>
          </p:cNvPr>
          <p:cNvSpPr txBox="1"/>
          <p:nvPr/>
        </p:nvSpPr>
        <p:spPr>
          <a:xfrm flipH="1">
            <a:off x="6610197" y="3452782"/>
            <a:ext cx="2166158"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a:solidFill>
                  <a:schemeClr val="dk1"/>
                </a:solidFill>
                <a:latin typeface="DM Sans Medium"/>
                <a:ea typeface="DM Sans Medium"/>
                <a:cs typeface="DM Sans Medium"/>
                <a:sym typeface="DM Sans Medium"/>
              </a:rPr>
              <a:t>Grand Opening</a:t>
            </a:r>
            <a:endParaRPr sz="2000">
              <a:solidFill>
                <a:schemeClr val="dk1"/>
              </a:solidFill>
              <a:latin typeface="DM Sans Medium"/>
              <a:ea typeface="DM Sans Medium"/>
              <a:cs typeface="DM Sans Medium"/>
              <a:sym typeface="DM Sans Medium"/>
            </a:endParaRPr>
          </a:p>
        </p:txBody>
      </p:sp>
      <p:sp>
        <p:nvSpPr>
          <p:cNvPr id="1098" name="Google Shape;1098;p53">
            <a:extLst>
              <a:ext uri="{FF2B5EF4-FFF2-40B4-BE49-F238E27FC236}">
                <a16:creationId xmlns:a16="http://schemas.microsoft.com/office/drawing/2014/main" id="{E119C0FF-020F-08C9-EC51-EB96A9C13BF8}"/>
              </a:ext>
            </a:extLst>
          </p:cNvPr>
          <p:cNvSpPr txBox="1"/>
          <p:nvPr/>
        </p:nvSpPr>
        <p:spPr>
          <a:xfrm flipH="1">
            <a:off x="6610239" y="3833779"/>
            <a:ext cx="1812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dk1"/>
                </a:solidFill>
                <a:latin typeface="Roboto"/>
                <a:ea typeface="Roboto"/>
                <a:cs typeface="Roboto"/>
                <a:sym typeface="Roboto"/>
              </a:rPr>
              <a:t>Dec. 2027</a:t>
            </a:r>
            <a:endParaRPr sz="1200">
              <a:solidFill>
                <a:schemeClr val="dk1"/>
              </a:solidFill>
              <a:latin typeface="Roboto"/>
              <a:ea typeface="Roboto"/>
              <a:cs typeface="Roboto"/>
              <a:sym typeface="Roboto"/>
            </a:endParaRPr>
          </a:p>
        </p:txBody>
      </p:sp>
      <p:sp>
        <p:nvSpPr>
          <p:cNvPr id="1099" name="Google Shape;1099;p53">
            <a:extLst>
              <a:ext uri="{FF2B5EF4-FFF2-40B4-BE49-F238E27FC236}">
                <a16:creationId xmlns:a16="http://schemas.microsoft.com/office/drawing/2014/main" id="{A93A58C1-896F-3914-83BF-CF822190304C}"/>
              </a:ext>
            </a:extLst>
          </p:cNvPr>
          <p:cNvSpPr txBox="1"/>
          <p:nvPr/>
        </p:nvSpPr>
        <p:spPr>
          <a:xfrm>
            <a:off x="1260311" y="1730789"/>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DM Sans Medium"/>
                <a:ea typeface="DM Sans Medium"/>
                <a:cs typeface="DM Sans Medium"/>
                <a:sym typeface="DM Sans Medium"/>
              </a:rPr>
              <a:t>01</a:t>
            </a:r>
            <a:endParaRPr sz="3000">
              <a:solidFill>
                <a:schemeClr val="dk1"/>
              </a:solidFill>
              <a:latin typeface="DM Sans Medium"/>
              <a:ea typeface="DM Sans Medium"/>
              <a:cs typeface="DM Sans Medium"/>
              <a:sym typeface="DM Sans Medium"/>
            </a:endParaRPr>
          </a:p>
        </p:txBody>
      </p:sp>
      <p:sp>
        <p:nvSpPr>
          <p:cNvPr id="1100" name="Google Shape;1100;p53">
            <a:extLst>
              <a:ext uri="{FF2B5EF4-FFF2-40B4-BE49-F238E27FC236}">
                <a16:creationId xmlns:a16="http://schemas.microsoft.com/office/drawing/2014/main" id="{39FEC179-630C-91BB-8713-C5AF1909DECB}"/>
              </a:ext>
            </a:extLst>
          </p:cNvPr>
          <p:cNvSpPr txBox="1"/>
          <p:nvPr/>
        </p:nvSpPr>
        <p:spPr>
          <a:xfrm>
            <a:off x="5183083" y="1730789"/>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DM Sans Medium"/>
                <a:ea typeface="DM Sans Medium"/>
                <a:cs typeface="DM Sans Medium"/>
                <a:sym typeface="DM Sans Medium"/>
              </a:rPr>
              <a:t>03</a:t>
            </a:r>
            <a:endParaRPr sz="3000">
              <a:solidFill>
                <a:schemeClr val="dk1"/>
              </a:solidFill>
              <a:latin typeface="DM Sans Medium"/>
              <a:ea typeface="DM Sans Medium"/>
              <a:cs typeface="DM Sans Medium"/>
              <a:sym typeface="DM Sans Medium"/>
            </a:endParaRPr>
          </a:p>
        </p:txBody>
      </p:sp>
      <p:sp>
        <p:nvSpPr>
          <p:cNvPr id="1101" name="Google Shape;1101;p53">
            <a:extLst>
              <a:ext uri="{FF2B5EF4-FFF2-40B4-BE49-F238E27FC236}">
                <a16:creationId xmlns:a16="http://schemas.microsoft.com/office/drawing/2014/main" id="{BBB6A824-AB2A-F331-4EAF-26ED3C75DCEF}"/>
              </a:ext>
            </a:extLst>
          </p:cNvPr>
          <p:cNvSpPr txBox="1"/>
          <p:nvPr/>
        </p:nvSpPr>
        <p:spPr>
          <a:xfrm>
            <a:off x="3226220" y="2645189"/>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DM Sans Medium"/>
                <a:ea typeface="DM Sans Medium"/>
                <a:cs typeface="DM Sans Medium"/>
                <a:sym typeface="DM Sans Medium"/>
              </a:rPr>
              <a:t>02</a:t>
            </a:r>
            <a:endParaRPr sz="3000">
              <a:solidFill>
                <a:schemeClr val="dk1"/>
              </a:solidFill>
              <a:latin typeface="DM Sans Medium"/>
              <a:ea typeface="DM Sans Medium"/>
              <a:cs typeface="DM Sans Medium"/>
              <a:sym typeface="DM Sans Medium"/>
            </a:endParaRPr>
          </a:p>
        </p:txBody>
      </p:sp>
      <p:sp>
        <p:nvSpPr>
          <p:cNvPr id="1102" name="Google Shape;1102;p53">
            <a:extLst>
              <a:ext uri="{FF2B5EF4-FFF2-40B4-BE49-F238E27FC236}">
                <a16:creationId xmlns:a16="http://schemas.microsoft.com/office/drawing/2014/main" id="{4F700877-AA77-70DD-3FE8-FD3518820910}"/>
              </a:ext>
            </a:extLst>
          </p:cNvPr>
          <p:cNvSpPr txBox="1"/>
          <p:nvPr/>
        </p:nvSpPr>
        <p:spPr>
          <a:xfrm>
            <a:off x="7148996" y="2645189"/>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DM Sans Medium"/>
                <a:ea typeface="DM Sans Medium"/>
                <a:cs typeface="DM Sans Medium"/>
                <a:sym typeface="DM Sans Medium"/>
              </a:rPr>
              <a:t>04</a:t>
            </a:r>
            <a:endParaRPr sz="3000">
              <a:solidFill>
                <a:schemeClr val="dk1"/>
              </a:solidFill>
              <a:latin typeface="DM Sans Medium"/>
              <a:ea typeface="DM Sans Medium"/>
              <a:cs typeface="DM Sans Medium"/>
              <a:sym typeface="DM Sans Medium"/>
            </a:endParaRPr>
          </a:p>
        </p:txBody>
      </p:sp>
      <p:cxnSp>
        <p:nvCxnSpPr>
          <p:cNvPr id="1103" name="Google Shape;1103;p53">
            <a:extLst>
              <a:ext uri="{FF2B5EF4-FFF2-40B4-BE49-F238E27FC236}">
                <a16:creationId xmlns:a16="http://schemas.microsoft.com/office/drawing/2014/main" id="{08B5BF3A-2DD9-66BE-2234-9DA413848DB7}"/>
              </a:ext>
            </a:extLst>
          </p:cNvPr>
          <p:cNvCxnSpPr>
            <a:stCxn id="1099" idx="0"/>
            <a:endCxn id="1101" idx="0"/>
          </p:cNvCxnSpPr>
          <p:nvPr/>
        </p:nvCxnSpPr>
        <p:spPr>
          <a:xfrm rot="-5400000" flipH="1">
            <a:off x="2153411" y="1205039"/>
            <a:ext cx="914400" cy="1965900"/>
          </a:xfrm>
          <a:prstGeom prst="bentConnector3">
            <a:avLst>
              <a:gd name="adj1" fmla="val -26042"/>
            </a:avLst>
          </a:prstGeom>
          <a:noFill/>
          <a:ln w="19050" cap="flat" cmpd="sng">
            <a:solidFill>
              <a:schemeClr val="dk1"/>
            </a:solidFill>
            <a:prstDash val="solid"/>
            <a:round/>
            <a:headEnd type="none" w="med" len="med"/>
            <a:tailEnd type="none" w="med" len="med"/>
          </a:ln>
        </p:spPr>
      </p:cxnSp>
      <p:cxnSp>
        <p:nvCxnSpPr>
          <p:cNvPr id="1104" name="Google Shape;1104;p53">
            <a:extLst>
              <a:ext uri="{FF2B5EF4-FFF2-40B4-BE49-F238E27FC236}">
                <a16:creationId xmlns:a16="http://schemas.microsoft.com/office/drawing/2014/main" id="{94FE7502-3550-9CF1-C18E-3FCAECED1DC6}"/>
              </a:ext>
            </a:extLst>
          </p:cNvPr>
          <p:cNvCxnSpPr>
            <a:stCxn id="1101" idx="0"/>
            <a:endCxn id="1100" idx="0"/>
          </p:cNvCxnSpPr>
          <p:nvPr/>
        </p:nvCxnSpPr>
        <p:spPr>
          <a:xfrm rot="-5400000">
            <a:off x="4114820" y="1209539"/>
            <a:ext cx="914400" cy="1956900"/>
          </a:xfrm>
          <a:prstGeom prst="bentConnector3">
            <a:avLst>
              <a:gd name="adj1" fmla="val 126042"/>
            </a:avLst>
          </a:prstGeom>
          <a:noFill/>
          <a:ln w="19050" cap="flat" cmpd="sng">
            <a:solidFill>
              <a:schemeClr val="dk1"/>
            </a:solidFill>
            <a:prstDash val="solid"/>
            <a:round/>
            <a:headEnd type="none" w="med" len="med"/>
            <a:tailEnd type="none" w="med" len="med"/>
          </a:ln>
        </p:spPr>
      </p:cxnSp>
      <p:cxnSp>
        <p:nvCxnSpPr>
          <p:cNvPr id="1105" name="Google Shape;1105;p53">
            <a:extLst>
              <a:ext uri="{FF2B5EF4-FFF2-40B4-BE49-F238E27FC236}">
                <a16:creationId xmlns:a16="http://schemas.microsoft.com/office/drawing/2014/main" id="{417195A4-FC09-1FC3-C1AC-0750DBDF882B}"/>
              </a:ext>
            </a:extLst>
          </p:cNvPr>
          <p:cNvCxnSpPr>
            <a:stCxn id="1100" idx="0"/>
            <a:endCxn id="1102" idx="0"/>
          </p:cNvCxnSpPr>
          <p:nvPr/>
        </p:nvCxnSpPr>
        <p:spPr>
          <a:xfrm rot="-5400000" flipH="1">
            <a:off x="6076183" y="1205039"/>
            <a:ext cx="914400" cy="1965900"/>
          </a:xfrm>
          <a:prstGeom prst="bentConnector3">
            <a:avLst>
              <a:gd name="adj1" fmla="val -26042"/>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57902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5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 &amp; Resources</a:t>
            </a:r>
            <a:endParaRPr/>
          </a:p>
        </p:txBody>
      </p:sp>
      <p:sp>
        <p:nvSpPr>
          <p:cNvPr id="1111" name="Google Shape;1111;p54"/>
          <p:cNvSpPr txBox="1"/>
          <p:nvPr/>
        </p:nvSpPr>
        <p:spPr>
          <a:xfrm>
            <a:off x="1289707" y="1945778"/>
            <a:ext cx="2039100" cy="727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a:t>$50 million with a 10% buffer.</a:t>
            </a:r>
            <a:endParaRPr sz="1200">
              <a:solidFill>
                <a:schemeClr val="dk1"/>
              </a:solidFill>
              <a:latin typeface="Roboto"/>
              <a:ea typeface="Roboto"/>
              <a:cs typeface="Roboto"/>
              <a:sym typeface="Roboto"/>
            </a:endParaRPr>
          </a:p>
        </p:txBody>
      </p:sp>
      <p:sp>
        <p:nvSpPr>
          <p:cNvPr id="1112" name="Google Shape;1112;p54"/>
          <p:cNvSpPr txBox="1"/>
          <p:nvPr/>
        </p:nvSpPr>
        <p:spPr>
          <a:xfrm>
            <a:off x="5809668" y="1941449"/>
            <a:ext cx="2495346" cy="2757025"/>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Wingdings" pitchFamily="2" charset="2"/>
              <a:buChar char="v"/>
            </a:pPr>
            <a:r>
              <a:rPr lang="en-US" sz="1600"/>
              <a:t>Contractors (Everything Ice)</a:t>
            </a:r>
            <a:br>
              <a:rPr lang="en-US" sz="1600"/>
            </a:br>
            <a:endParaRPr lang="en-US" sz="1600"/>
          </a:p>
          <a:p>
            <a:pPr marL="285750" lvl="0" indent="-285750" algn="l" rtl="0">
              <a:spcBef>
                <a:spcPts val="0"/>
              </a:spcBef>
              <a:spcAft>
                <a:spcPts val="0"/>
              </a:spcAft>
              <a:buFont typeface="Wingdings" pitchFamily="2" charset="2"/>
              <a:buChar char="v"/>
            </a:pPr>
            <a:r>
              <a:rPr lang="en-US" sz="1600"/>
              <a:t>University support teams</a:t>
            </a:r>
            <a:br>
              <a:rPr lang="en-US" sz="1600"/>
            </a:br>
            <a:endParaRPr lang="en-US" sz="1600"/>
          </a:p>
          <a:p>
            <a:pPr marL="285750" lvl="0" indent="-285750" algn="l" rtl="0">
              <a:spcBef>
                <a:spcPts val="0"/>
              </a:spcBef>
              <a:spcAft>
                <a:spcPts val="0"/>
              </a:spcAft>
              <a:buFont typeface="Wingdings" pitchFamily="2" charset="2"/>
              <a:buChar char="v"/>
            </a:pPr>
            <a:r>
              <a:rPr lang="en-US" sz="1600"/>
              <a:t>Materials</a:t>
            </a:r>
          </a:p>
          <a:p>
            <a:pPr marL="285750" lvl="0" indent="-285750" algn="l" rtl="0">
              <a:spcBef>
                <a:spcPts val="0"/>
              </a:spcBef>
              <a:spcAft>
                <a:spcPts val="0"/>
              </a:spcAft>
              <a:buFont typeface="Wingdings" pitchFamily="2" charset="2"/>
              <a:buChar char="v"/>
            </a:pPr>
            <a:endParaRPr lang="en-US" sz="1600"/>
          </a:p>
          <a:p>
            <a:pPr marL="285750" lvl="0" indent="-285750" algn="l" rtl="0">
              <a:spcBef>
                <a:spcPts val="0"/>
              </a:spcBef>
              <a:spcAft>
                <a:spcPts val="0"/>
              </a:spcAft>
              <a:buFont typeface="Wingdings" pitchFamily="2" charset="2"/>
              <a:buChar char="v"/>
            </a:pPr>
            <a:r>
              <a:rPr lang="en-US" sz="1600"/>
              <a:t>IT infrastructure</a:t>
            </a:r>
            <a:endParaRPr sz="1200">
              <a:solidFill>
                <a:schemeClr val="dk1"/>
              </a:solidFill>
              <a:latin typeface="Roboto"/>
              <a:ea typeface="Roboto"/>
              <a:cs typeface="Roboto"/>
              <a:sym typeface="Roboto"/>
            </a:endParaRPr>
          </a:p>
        </p:txBody>
      </p:sp>
      <p:sp>
        <p:nvSpPr>
          <p:cNvPr id="1113" name="Google Shape;1113;p54"/>
          <p:cNvSpPr txBox="1"/>
          <p:nvPr/>
        </p:nvSpPr>
        <p:spPr>
          <a:xfrm>
            <a:off x="1289707" y="3404451"/>
            <a:ext cx="2039100" cy="101672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Wingdings" pitchFamily="2" charset="2"/>
              <a:buChar char="v"/>
            </a:pPr>
            <a:r>
              <a:rPr lang="en-US" sz="1600"/>
              <a:t>Skilled labor</a:t>
            </a:r>
          </a:p>
          <a:p>
            <a:pPr marL="285750" lvl="0" indent="-285750" algn="l" rtl="0">
              <a:spcBef>
                <a:spcPts val="0"/>
              </a:spcBef>
              <a:spcAft>
                <a:spcPts val="0"/>
              </a:spcAft>
              <a:buFont typeface="Wingdings" pitchFamily="2" charset="2"/>
              <a:buChar char="v"/>
            </a:pPr>
            <a:r>
              <a:rPr lang="en-US" sz="1600"/>
              <a:t>Materials</a:t>
            </a:r>
          </a:p>
          <a:p>
            <a:pPr marL="285750" lvl="0" indent="-285750" algn="l" rtl="0">
              <a:spcBef>
                <a:spcPts val="0"/>
              </a:spcBef>
              <a:spcAft>
                <a:spcPts val="0"/>
              </a:spcAft>
              <a:buFont typeface="Wingdings" pitchFamily="2" charset="2"/>
              <a:buChar char="v"/>
            </a:pPr>
            <a:r>
              <a:rPr lang="en-US" sz="1600"/>
              <a:t>IT infrastructure.</a:t>
            </a:r>
            <a:endParaRPr lang="en-US" sz="1200">
              <a:solidFill>
                <a:schemeClr val="dk1"/>
              </a:solidFill>
              <a:latin typeface="Roboto"/>
              <a:ea typeface="Roboto"/>
              <a:cs typeface="Roboto"/>
              <a:sym typeface="Roboto"/>
            </a:endParaRPr>
          </a:p>
        </p:txBody>
      </p:sp>
      <p:sp>
        <p:nvSpPr>
          <p:cNvPr id="1115" name="Google Shape;1115;p54"/>
          <p:cNvSpPr txBox="1"/>
          <p:nvPr/>
        </p:nvSpPr>
        <p:spPr>
          <a:xfrm>
            <a:off x="1289707" y="1564779"/>
            <a:ext cx="2039100" cy="4572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a:solidFill>
                  <a:schemeClr val="dk1"/>
                </a:solidFill>
                <a:latin typeface="DM Sans Medium"/>
                <a:ea typeface="DM Sans Medium"/>
                <a:cs typeface="DM Sans Medium"/>
                <a:sym typeface="DM Sans Medium"/>
              </a:rPr>
              <a:t>Budget</a:t>
            </a:r>
            <a:endParaRPr sz="2000" b="1">
              <a:solidFill>
                <a:schemeClr val="dk1"/>
              </a:solidFill>
              <a:latin typeface="DM Sans Medium"/>
              <a:ea typeface="DM Sans Medium"/>
              <a:cs typeface="DM Sans Medium"/>
              <a:sym typeface="DM Sans Medium"/>
            </a:endParaRPr>
          </a:p>
        </p:txBody>
      </p:sp>
      <p:sp>
        <p:nvSpPr>
          <p:cNvPr id="1116" name="Google Shape;1116;p54"/>
          <p:cNvSpPr txBox="1"/>
          <p:nvPr/>
        </p:nvSpPr>
        <p:spPr>
          <a:xfrm>
            <a:off x="1289707" y="3023529"/>
            <a:ext cx="2039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a:solidFill>
                  <a:schemeClr val="dk1"/>
                </a:solidFill>
                <a:latin typeface="DM Sans Medium"/>
                <a:ea typeface="DM Sans Medium"/>
                <a:cs typeface="DM Sans Medium"/>
                <a:sym typeface="DM Sans Medium"/>
              </a:rPr>
              <a:t>Resources</a:t>
            </a:r>
          </a:p>
        </p:txBody>
      </p:sp>
      <p:sp>
        <p:nvSpPr>
          <p:cNvPr id="1117" name="Google Shape;1117;p54"/>
          <p:cNvSpPr txBox="1"/>
          <p:nvPr/>
        </p:nvSpPr>
        <p:spPr>
          <a:xfrm>
            <a:off x="5809668" y="1560450"/>
            <a:ext cx="20418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DM Sans Medium"/>
                <a:ea typeface="DM Sans Medium"/>
                <a:cs typeface="DM Sans Medium"/>
                <a:sym typeface="DM Sans Medium"/>
              </a:rPr>
              <a:t>Staffing</a:t>
            </a:r>
            <a:endParaRPr sz="2000" b="1">
              <a:solidFill>
                <a:schemeClr val="dk1"/>
              </a:solidFill>
              <a:latin typeface="DM Sans Medium"/>
              <a:ea typeface="DM Sans Medium"/>
              <a:cs typeface="DM Sans Medium"/>
              <a:sym typeface="DM Sans Medium"/>
            </a:endParaRPr>
          </a:p>
        </p:txBody>
      </p:sp>
      <p:sp>
        <p:nvSpPr>
          <p:cNvPr id="1119" name="Google Shape;1119;p54"/>
          <p:cNvSpPr/>
          <p:nvPr/>
        </p:nvSpPr>
        <p:spPr>
          <a:xfrm>
            <a:off x="3481194" y="1755268"/>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1120" name="Google Shape;1120;p54"/>
          <p:cNvSpPr/>
          <p:nvPr/>
        </p:nvSpPr>
        <p:spPr>
          <a:xfrm>
            <a:off x="4935606" y="1755268"/>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1121" name="Google Shape;1121;p54"/>
          <p:cNvSpPr/>
          <p:nvPr/>
        </p:nvSpPr>
        <p:spPr>
          <a:xfrm>
            <a:off x="4935612" y="3209672"/>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1122" name="Google Shape;1122;p54"/>
          <p:cNvSpPr/>
          <p:nvPr/>
        </p:nvSpPr>
        <p:spPr>
          <a:xfrm>
            <a:off x="3481207" y="3209672"/>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1123" name="Google Shape;1123;p54"/>
          <p:cNvSpPr/>
          <p:nvPr/>
        </p:nvSpPr>
        <p:spPr>
          <a:xfrm>
            <a:off x="4208400" y="2482465"/>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grpSp>
        <p:nvGrpSpPr>
          <p:cNvPr id="1124" name="Google Shape;1124;p54"/>
          <p:cNvGrpSpPr/>
          <p:nvPr/>
        </p:nvGrpSpPr>
        <p:grpSpPr>
          <a:xfrm>
            <a:off x="3644343" y="3387249"/>
            <a:ext cx="400941" cy="372064"/>
            <a:chOff x="2312623" y="2468584"/>
            <a:chExt cx="312698" cy="286534"/>
          </a:xfrm>
        </p:grpSpPr>
        <p:sp>
          <p:nvSpPr>
            <p:cNvPr id="1125" name="Google Shape;1125;p54"/>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54"/>
          <p:cNvGrpSpPr/>
          <p:nvPr/>
        </p:nvGrpSpPr>
        <p:grpSpPr>
          <a:xfrm>
            <a:off x="5135657" y="3377404"/>
            <a:ext cx="327071" cy="391738"/>
            <a:chOff x="8065100" y="2000174"/>
            <a:chExt cx="255086" cy="301685"/>
          </a:xfrm>
        </p:grpSpPr>
        <p:sp>
          <p:nvSpPr>
            <p:cNvPr id="1129" name="Google Shape;1129;p54"/>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54"/>
          <p:cNvGrpSpPr/>
          <p:nvPr/>
        </p:nvGrpSpPr>
        <p:grpSpPr>
          <a:xfrm>
            <a:off x="5053784" y="1911923"/>
            <a:ext cx="490851" cy="403558"/>
            <a:chOff x="6083810" y="1547297"/>
            <a:chExt cx="382819" cy="310788"/>
          </a:xfrm>
        </p:grpSpPr>
        <p:sp>
          <p:nvSpPr>
            <p:cNvPr id="1134" name="Google Shape;1134;p54"/>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54"/>
          <p:cNvGrpSpPr/>
          <p:nvPr/>
        </p:nvGrpSpPr>
        <p:grpSpPr>
          <a:xfrm>
            <a:off x="4343509" y="2617474"/>
            <a:ext cx="451467" cy="457206"/>
            <a:chOff x="1819576" y="1511679"/>
            <a:chExt cx="352103" cy="352103"/>
          </a:xfrm>
        </p:grpSpPr>
        <p:sp>
          <p:nvSpPr>
            <p:cNvPr id="1153" name="Google Shape;1153;p54"/>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4"/>
          <p:cNvGrpSpPr/>
          <p:nvPr/>
        </p:nvGrpSpPr>
        <p:grpSpPr>
          <a:xfrm>
            <a:off x="3614217" y="1904752"/>
            <a:ext cx="461180" cy="417900"/>
            <a:chOff x="4670239" y="1541599"/>
            <a:chExt cx="359679" cy="321833"/>
          </a:xfrm>
        </p:grpSpPr>
        <p:sp>
          <p:nvSpPr>
            <p:cNvPr id="1158" name="Google Shape;1158;p54"/>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5">
          <a:extLst>
            <a:ext uri="{FF2B5EF4-FFF2-40B4-BE49-F238E27FC236}">
              <a16:creationId xmlns:a16="http://schemas.microsoft.com/office/drawing/2014/main" id="{C98E31F9-9CC7-7067-A599-9B82483E6779}"/>
            </a:ext>
          </a:extLst>
        </p:cNvPr>
        <p:cNvGrpSpPr/>
        <p:nvPr/>
      </p:nvGrpSpPr>
      <p:grpSpPr>
        <a:xfrm>
          <a:off x="0" y="0"/>
          <a:ext cx="0" cy="0"/>
          <a:chOff x="0" y="0"/>
          <a:chExt cx="0" cy="0"/>
        </a:xfrm>
      </p:grpSpPr>
      <p:pic>
        <p:nvPicPr>
          <p:cNvPr id="1006" name="Google Shape;1006;p48">
            <a:extLst>
              <a:ext uri="{FF2B5EF4-FFF2-40B4-BE49-F238E27FC236}">
                <a16:creationId xmlns:a16="http://schemas.microsoft.com/office/drawing/2014/main" id="{6DAC420A-2F5B-8985-621A-8CDDA92502EC}"/>
              </a:ext>
            </a:extLst>
          </p:cNvPr>
          <p:cNvPicPr preferRelativeResize="0">
            <a:picLocks noGrp="1"/>
          </p:cNvPicPr>
          <p:nvPr>
            <p:ph type="pic" idx="2"/>
          </p:nvPr>
        </p:nvPicPr>
        <p:blipFill rotWithShape="1">
          <a:blip r:embed="rId3"/>
          <a:srcRect l="423" t="1282" r="-236" b="24"/>
          <a:stretch/>
        </p:blipFill>
        <p:spPr>
          <a:xfrm>
            <a:off x="446573" y="894702"/>
            <a:ext cx="7527851" cy="4063420"/>
          </a:xfrm>
          <a:prstGeom prst="rect">
            <a:avLst/>
          </a:prstGeom>
        </p:spPr>
      </p:pic>
      <p:grpSp>
        <p:nvGrpSpPr>
          <p:cNvPr id="1009" name="Google Shape;1009;p48">
            <a:extLst>
              <a:ext uri="{FF2B5EF4-FFF2-40B4-BE49-F238E27FC236}">
                <a16:creationId xmlns:a16="http://schemas.microsoft.com/office/drawing/2014/main" id="{C7A1B206-6D55-26D1-0F5B-971BAA77275B}"/>
              </a:ext>
            </a:extLst>
          </p:cNvPr>
          <p:cNvGrpSpPr/>
          <p:nvPr/>
        </p:nvGrpSpPr>
        <p:grpSpPr>
          <a:xfrm>
            <a:off x="7020178" y="3506741"/>
            <a:ext cx="2672451" cy="2704629"/>
            <a:chOff x="7020178" y="3506741"/>
            <a:chExt cx="2672451" cy="2704629"/>
          </a:xfrm>
        </p:grpSpPr>
        <p:grpSp>
          <p:nvGrpSpPr>
            <p:cNvPr id="1010" name="Google Shape;1010;p48">
              <a:extLst>
                <a:ext uri="{FF2B5EF4-FFF2-40B4-BE49-F238E27FC236}">
                  <a16:creationId xmlns:a16="http://schemas.microsoft.com/office/drawing/2014/main" id="{4934E762-7626-0E06-C4C6-BF90E05E1522}"/>
                </a:ext>
              </a:extLst>
            </p:cNvPr>
            <p:cNvGrpSpPr/>
            <p:nvPr/>
          </p:nvGrpSpPr>
          <p:grpSpPr>
            <a:xfrm>
              <a:off x="8595373" y="3506741"/>
              <a:ext cx="1097255" cy="1097255"/>
              <a:chOff x="-423175" y="2918850"/>
              <a:chExt cx="822900" cy="822900"/>
            </a:xfrm>
          </p:grpSpPr>
          <p:sp>
            <p:nvSpPr>
              <p:cNvPr id="1011" name="Google Shape;1011;p48">
                <a:extLst>
                  <a:ext uri="{FF2B5EF4-FFF2-40B4-BE49-F238E27FC236}">
                    <a16:creationId xmlns:a16="http://schemas.microsoft.com/office/drawing/2014/main" id="{C8DDA7FE-01B5-D5F9-2329-451D26FA0357}"/>
                  </a:ext>
                </a:extLst>
              </p:cNvPr>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2" name="Google Shape;1012;p48">
                <a:extLst>
                  <a:ext uri="{FF2B5EF4-FFF2-40B4-BE49-F238E27FC236}">
                    <a16:creationId xmlns:a16="http://schemas.microsoft.com/office/drawing/2014/main" id="{33729271-9675-F1FE-C8F7-BD4E5CA304DA}"/>
                  </a:ext>
                </a:extLst>
              </p:cNvPr>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3" name="Google Shape;1013;p48">
                <a:extLst>
                  <a:ext uri="{FF2B5EF4-FFF2-40B4-BE49-F238E27FC236}">
                    <a16:creationId xmlns:a16="http://schemas.microsoft.com/office/drawing/2014/main" id="{6570FD15-4AD1-517D-2DED-1354B8C01CAF}"/>
                  </a:ext>
                </a:extLst>
              </p:cNvPr>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4" name="Google Shape;1014;p48">
                <a:extLst>
                  <a:ext uri="{FF2B5EF4-FFF2-40B4-BE49-F238E27FC236}">
                    <a16:creationId xmlns:a16="http://schemas.microsoft.com/office/drawing/2014/main" id="{41CB3C74-9612-C00E-84C2-7DB4CE8651DD}"/>
                  </a:ext>
                </a:extLst>
              </p:cNvPr>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5" name="Google Shape;1015;p48">
                <a:extLst>
                  <a:ext uri="{FF2B5EF4-FFF2-40B4-BE49-F238E27FC236}">
                    <a16:creationId xmlns:a16="http://schemas.microsoft.com/office/drawing/2014/main" id="{DB440384-8A6C-3C87-5742-3871D66FE9BE}"/>
                  </a:ext>
                </a:extLst>
              </p:cNvPr>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6" name="Google Shape;1016;p48">
                <a:extLst>
                  <a:ext uri="{FF2B5EF4-FFF2-40B4-BE49-F238E27FC236}">
                    <a16:creationId xmlns:a16="http://schemas.microsoft.com/office/drawing/2014/main" id="{6D75EC5B-B4B0-343A-BF63-8AFDDB453C5A}"/>
                  </a:ext>
                </a:extLst>
              </p:cNvPr>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7" name="Google Shape;1017;p48">
                <a:extLst>
                  <a:ext uri="{FF2B5EF4-FFF2-40B4-BE49-F238E27FC236}">
                    <a16:creationId xmlns:a16="http://schemas.microsoft.com/office/drawing/2014/main" id="{8E30B85D-0146-69B2-AF2E-12C684AF8364}"/>
                  </a:ext>
                </a:extLst>
              </p:cNvPr>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8" name="Google Shape;1018;p48">
                <a:extLst>
                  <a:ext uri="{FF2B5EF4-FFF2-40B4-BE49-F238E27FC236}">
                    <a16:creationId xmlns:a16="http://schemas.microsoft.com/office/drawing/2014/main" id="{8D2CC49B-D0D4-65C9-DB17-A8918FC3FAE8}"/>
                  </a:ext>
                </a:extLst>
              </p:cNvPr>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pic>
          <p:nvPicPr>
            <p:cNvPr id="1019" name="Google Shape;1019;p48">
              <a:extLst>
                <a:ext uri="{FF2B5EF4-FFF2-40B4-BE49-F238E27FC236}">
                  <a16:creationId xmlns:a16="http://schemas.microsoft.com/office/drawing/2014/main" id="{086A2030-C2F9-411D-B650-A6106F94F554}"/>
                </a:ext>
              </a:extLst>
            </p:cNvPr>
            <p:cNvPicPr preferRelativeResize="0"/>
            <p:nvPr/>
          </p:nvPicPr>
          <p:blipFill rotWithShape="1">
            <a:blip r:embed="rId4">
              <a:alphaModFix/>
            </a:blip>
            <a:srcRect l="21706" r="23546"/>
            <a:stretch/>
          </p:blipFill>
          <p:spPr>
            <a:xfrm rot="-7037975">
              <a:off x="7339929" y="3879988"/>
              <a:ext cx="2032949" cy="1958151"/>
            </a:xfrm>
            <a:prstGeom prst="rect">
              <a:avLst/>
            </a:prstGeom>
            <a:noFill/>
            <a:ln>
              <a:noFill/>
            </a:ln>
          </p:spPr>
        </p:pic>
      </p:grpSp>
      <p:sp>
        <p:nvSpPr>
          <p:cNvPr id="4" name="Google Shape;1090;p53">
            <a:extLst>
              <a:ext uri="{FF2B5EF4-FFF2-40B4-BE49-F238E27FC236}">
                <a16:creationId xmlns:a16="http://schemas.microsoft.com/office/drawing/2014/main" id="{ED46500C-A98F-A858-B49D-DEE9EBE1D2CE}"/>
              </a:ext>
            </a:extLst>
          </p:cNvPr>
          <p:cNvSpPr txBox="1">
            <a:spLocks noGrp="1"/>
          </p:cNvSpPr>
          <p:nvPr>
            <p:ph type="title"/>
          </p:nvPr>
        </p:nvSpPr>
        <p:spPr>
          <a:xfrm>
            <a:off x="713225" y="18537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 Break Down Structure</a:t>
            </a:r>
            <a:endParaRPr/>
          </a:p>
        </p:txBody>
      </p:sp>
    </p:spTree>
    <p:extLst>
      <p:ext uri="{BB962C8B-B14F-4D97-AF65-F5344CB8AC3E}">
        <p14:creationId xmlns:p14="http://schemas.microsoft.com/office/powerpoint/2010/main" val="2848603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7F96C5CA-578F-FF06-210B-507FB3B2B7CD}"/>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2B126A26-5BE6-AE15-E110-004CBFE70DA5}"/>
              </a:ext>
            </a:extLst>
          </p:cNvPr>
          <p:cNvSpPr txBox="1">
            <a:spLocks noGrp="1"/>
          </p:cNvSpPr>
          <p:nvPr>
            <p:ph type="title"/>
          </p:nvPr>
        </p:nvSpPr>
        <p:spPr>
          <a:xfrm>
            <a:off x="713225" y="306799"/>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Resources</a:t>
            </a:r>
            <a:endParaRPr/>
          </a:p>
        </p:txBody>
      </p:sp>
      <p:graphicFrame>
        <p:nvGraphicFramePr>
          <p:cNvPr id="1168" name="Google Shape;1168;p55">
            <a:extLst>
              <a:ext uri="{FF2B5EF4-FFF2-40B4-BE49-F238E27FC236}">
                <a16:creationId xmlns:a16="http://schemas.microsoft.com/office/drawing/2014/main" id="{47AAAB44-425C-220D-404E-811A82EC19FD}"/>
              </a:ext>
            </a:extLst>
          </p:cNvPr>
          <p:cNvGraphicFramePr/>
          <p:nvPr>
            <p:extLst>
              <p:ext uri="{D42A27DB-BD31-4B8C-83A1-F6EECF244321}">
                <p14:modId xmlns:p14="http://schemas.microsoft.com/office/powerpoint/2010/main" val="2668993791"/>
              </p:ext>
            </p:extLst>
          </p:nvPr>
        </p:nvGraphicFramePr>
        <p:xfrm>
          <a:off x="1031357" y="1030412"/>
          <a:ext cx="7049388" cy="3887797"/>
        </p:xfrm>
        <a:graphic>
          <a:graphicData uri="http://schemas.openxmlformats.org/drawingml/2006/table">
            <a:tbl>
              <a:tblPr>
                <a:noFill/>
                <a:tableStyleId>{AEF43AD1-E71C-4397-B219-23D913D1D073}</a:tableStyleId>
              </a:tblPr>
              <a:tblGrid>
                <a:gridCol w="1861763">
                  <a:extLst>
                    <a:ext uri="{9D8B030D-6E8A-4147-A177-3AD203B41FA5}">
                      <a16:colId xmlns:a16="http://schemas.microsoft.com/office/drawing/2014/main" val="20000"/>
                    </a:ext>
                  </a:extLst>
                </a:gridCol>
                <a:gridCol w="1049731">
                  <a:extLst>
                    <a:ext uri="{9D8B030D-6E8A-4147-A177-3AD203B41FA5}">
                      <a16:colId xmlns:a16="http://schemas.microsoft.com/office/drawing/2014/main" val="20001"/>
                    </a:ext>
                  </a:extLst>
                </a:gridCol>
                <a:gridCol w="2068947">
                  <a:extLst>
                    <a:ext uri="{9D8B030D-6E8A-4147-A177-3AD203B41FA5}">
                      <a16:colId xmlns:a16="http://schemas.microsoft.com/office/drawing/2014/main" val="20002"/>
                    </a:ext>
                  </a:extLst>
                </a:gridCol>
                <a:gridCol w="2068947">
                  <a:extLst>
                    <a:ext uri="{9D8B030D-6E8A-4147-A177-3AD203B41FA5}">
                      <a16:colId xmlns:a16="http://schemas.microsoft.com/office/drawing/2014/main" val="1993350322"/>
                    </a:ext>
                  </a:extLst>
                </a:gridCol>
              </a:tblGrid>
              <a:tr h="467719">
                <a:tc>
                  <a:txBody>
                    <a:bodyPr/>
                    <a:lstStyle/>
                    <a:p>
                      <a:pPr algn="ctr"/>
                      <a:r>
                        <a:rPr lang="en-US" b="1"/>
                        <a:t>Resource Name</a:t>
                      </a:r>
                      <a:endParaRPr lang="en-US"/>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accent1"/>
                    </a:solidFill>
                  </a:tcPr>
                </a:tc>
                <a:tc>
                  <a:txBody>
                    <a:bodyPr/>
                    <a:lstStyle/>
                    <a:p>
                      <a:pPr algn="ctr"/>
                      <a:r>
                        <a:rPr lang="en-US" b="1"/>
                        <a:t>Type</a:t>
                      </a:r>
                      <a:endParaRPr lang="en-US"/>
                    </a:p>
                  </a:txBody>
                  <a:tcPr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algn="ctr"/>
                      <a:r>
                        <a:rPr lang="en-US" b="1"/>
                        <a:t>Max. Units in percentage</a:t>
                      </a:r>
                      <a:endParaRPr lang="en-US"/>
                    </a:p>
                  </a:txBody>
                  <a:tcPr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algn="ctr"/>
                      <a:r>
                        <a:rPr lang="en-US" b="1"/>
                        <a:t>Std. Rate per Hour in ($)</a:t>
                      </a:r>
                      <a:endParaRPr lang="en-US"/>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51568">
                <a:tc>
                  <a:txBody>
                    <a:bodyPr/>
                    <a:lstStyle/>
                    <a:p>
                      <a:pPr algn="ctr"/>
                      <a:r>
                        <a:rPr lang="en-US"/>
                        <a:t>Civil Engineer</a:t>
                      </a:r>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Work</a:t>
                      </a:r>
                      <a:endParaRPr sz="14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1200</a:t>
                      </a:r>
                      <a:endParaRPr sz="14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65</a:t>
                      </a:r>
                      <a:endParaRPr sz="14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5129">
                <a:tc>
                  <a:txBody>
                    <a:bodyPr/>
                    <a:lstStyle/>
                    <a:p>
                      <a:pPr algn="ctr"/>
                      <a:r>
                        <a:rPr lang="en-US"/>
                        <a:t>Electrical Technician</a:t>
                      </a:r>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Work</a:t>
                      </a:r>
                      <a:endParaRPr sz="14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algn="ctr"/>
                      <a:r>
                        <a:rPr lang="en-US"/>
                        <a:t>800</a:t>
                      </a:r>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55</a:t>
                      </a:r>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5129">
                <a:tc>
                  <a:txBody>
                    <a:bodyPr/>
                    <a:lstStyle/>
                    <a:p>
                      <a:pPr algn="ctr"/>
                      <a:r>
                        <a:rPr lang="en-US"/>
                        <a:t>HVAC Technician</a:t>
                      </a:r>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Work</a:t>
                      </a:r>
                      <a:endParaRPr sz="14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600</a:t>
                      </a:r>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60</a:t>
                      </a:r>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6903">
                <a:tc>
                  <a:txBody>
                    <a:bodyPr/>
                    <a:lstStyle/>
                    <a:p>
                      <a:pPr algn="ctr"/>
                      <a:r>
                        <a:rPr lang="en-US"/>
                        <a:t>Structural Designer</a:t>
                      </a:r>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Work</a:t>
                      </a:r>
                      <a:endParaRPr sz="14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450</a:t>
                      </a:r>
                    </a:p>
                  </a:txBody>
                  <a:tcPr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70</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4050891211"/>
                  </a:ext>
                </a:extLst>
              </a:tr>
              <a:tr h="426903">
                <a:tc>
                  <a:txBody>
                    <a:bodyPr/>
                    <a:lstStyle/>
                    <a:p>
                      <a:pPr algn="ctr"/>
                      <a:r>
                        <a:rPr lang="en-US"/>
                        <a:t>Legal Advisor</a:t>
                      </a:r>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Work</a:t>
                      </a:r>
                      <a:endParaRPr sz="14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150</a:t>
                      </a:r>
                    </a:p>
                  </a:txBody>
                  <a:tcPr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120</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4285929257"/>
                  </a:ext>
                </a:extLst>
              </a:tr>
              <a:tr h="426903">
                <a:tc>
                  <a:txBody>
                    <a:bodyPr/>
                    <a:lstStyle/>
                    <a:p>
                      <a:pPr algn="ctr"/>
                      <a:r>
                        <a:rPr lang="en-US"/>
                        <a:t>Project Manager</a:t>
                      </a:r>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Work</a:t>
                      </a:r>
                      <a:endParaRPr sz="14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250</a:t>
                      </a:r>
                    </a:p>
                  </a:txBody>
                  <a:tcPr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95</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2287965934"/>
                  </a:ext>
                </a:extLst>
              </a:tr>
              <a:tr h="467719">
                <a:tc>
                  <a:txBody>
                    <a:bodyPr/>
                    <a:lstStyle/>
                    <a:p>
                      <a:pPr algn="ctr"/>
                      <a:r>
                        <a:rPr lang="en-US"/>
                        <a:t>Quality Control Inspector</a:t>
                      </a:r>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Work</a:t>
                      </a:r>
                      <a:endParaRPr sz="14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200</a:t>
                      </a:r>
                    </a:p>
                  </a:txBody>
                  <a:tcPr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50</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649719988"/>
                  </a:ext>
                </a:extLst>
              </a:tr>
              <a:tr h="275129">
                <a:tc>
                  <a:txBody>
                    <a:bodyPr/>
                    <a:lstStyle/>
                    <a:p>
                      <a:pPr algn="ctr"/>
                      <a:r>
                        <a:rPr lang="en-US"/>
                        <a:t>Plumber</a:t>
                      </a:r>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Work</a:t>
                      </a:r>
                      <a:endParaRPr sz="14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4000</a:t>
                      </a:r>
                    </a:p>
                  </a:txBody>
                  <a:tcPr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algn="ctr"/>
                      <a:r>
                        <a:rPr lang="en-US"/>
                        <a:t>40</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154936671"/>
                  </a:ext>
                </a:extLst>
              </a:tr>
              <a:tr h="275129">
                <a:tc>
                  <a:txBody>
                    <a:bodyPr/>
                    <a:lstStyle/>
                    <a:p>
                      <a:pPr algn="ctr"/>
                      <a:r>
                        <a:rPr lang="en-US"/>
                        <a:t>Electrician</a:t>
                      </a:r>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Work</a:t>
                      </a:r>
                      <a:endParaRPr sz="14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algn="ctr"/>
                      <a:r>
                        <a:rPr lang="en-US"/>
                        <a:t>3000</a:t>
                      </a:r>
                    </a:p>
                  </a:txBody>
                  <a:tcPr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algn="ctr"/>
                      <a:r>
                        <a:rPr lang="en-US"/>
                        <a:t>50</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508054525"/>
                  </a:ext>
                </a:extLst>
              </a:tr>
            </a:tbl>
          </a:graphicData>
        </a:graphic>
      </p:graphicFrame>
    </p:spTree>
    <p:extLst>
      <p:ext uri="{BB962C8B-B14F-4D97-AF65-F5344CB8AC3E}">
        <p14:creationId xmlns:p14="http://schemas.microsoft.com/office/powerpoint/2010/main" val="2760551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6532E184-2A33-85BF-39A2-F381F6957D31}"/>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7E46C1C0-F339-D582-5895-D61935AB4D41}"/>
              </a:ext>
            </a:extLst>
          </p:cNvPr>
          <p:cNvSpPr txBox="1">
            <a:spLocks noGrp="1"/>
          </p:cNvSpPr>
          <p:nvPr>
            <p:ph type="title"/>
          </p:nvPr>
        </p:nvSpPr>
        <p:spPr>
          <a:xfrm>
            <a:off x="713225" y="2111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Project Budget</a:t>
            </a:r>
            <a:endParaRPr/>
          </a:p>
        </p:txBody>
      </p:sp>
      <p:graphicFrame>
        <p:nvGraphicFramePr>
          <p:cNvPr id="1168" name="Google Shape;1168;p55">
            <a:extLst>
              <a:ext uri="{FF2B5EF4-FFF2-40B4-BE49-F238E27FC236}">
                <a16:creationId xmlns:a16="http://schemas.microsoft.com/office/drawing/2014/main" id="{1661FF9B-97AC-2435-EB24-A10400A27276}"/>
              </a:ext>
            </a:extLst>
          </p:cNvPr>
          <p:cNvGraphicFramePr/>
          <p:nvPr>
            <p:extLst>
              <p:ext uri="{D42A27DB-BD31-4B8C-83A1-F6EECF244321}">
                <p14:modId xmlns:p14="http://schemas.microsoft.com/office/powerpoint/2010/main" val="2526312206"/>
              </p:ext>
            </p:extLst>
          </p:nvPr>
        </p:nvGraphicFramePr>
        <p:xfrm>
          <a:off x="318977" y="840596"/>
          <a:ext cx="8612371" cy="3763298"/>
        </p:xfrm>
        <a:graphic>
          <a:graphicData uri="http://schemas.openxmlformats.org/drawingml/2006/table">
            <a:tbl>
              <a:tblPr>
                <a:noFill/>
                <a:tableStyleId>{AEF43AD1-E71C-4397-B219-23D913D1D073}</a:tableStyleId>
              </a:tblPr>
              <a:tblGrid>
                <a:gridCol w="2657132">
                  <a:extLst>
                    <a:ext uri="{9D8B030D-6E8A-4147-A177-3AD203B41FA5}">
                      <a16:colId xmlns:a16="http://schemas.microsoft.com/office/drawing/2014/main" val="20000"/>
                    </a:ext>
                  </a:extLst>
                </a:gridCol>
                <a:gridCol w="2004504">
                  <a:extLst>
                    <a:ext uri="{9D8B030D-6E8A-4147-A177-3AD203B41FA5}">
                      <a16:colId xmlns:a16="http://schemas.microsoft.com/office/drawing/2014/main" val="20001"/>
                    </a:ext>
                  </a:extLst>
                </a:gridCol>
                <a:gridCol w="3950735">
                  <a:extLst>
                    <a:ext uri="{9D8B030D-6E8A-4147-A177-3AD203B41FA5}">
                      <a16:colId xmlns:a16="http://schemas.microsoft.com/office/drawing/2014/main" val="20002"/>
                    </a:ext>
                  </a:extLst>
                </a:gridCol>
              </a:tblGrid>
              <a:tr h="524394">
                <a:tc>
                  <a:txBody>
                    <a:bodyPr/>
                    <a:lstStyle/>
                    <a:p>
                      <a:r>
                        <a:rPr lang="en-US" b="1"/>
                        <a:t>Budget Category</a:t>
                      </a:r>
                      <a:endParaRPr lang="en-US"/>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accent1"/>
                    </a:solidFill>
                  </a:tcPr>
                </a:tc>
                <a:tc>
                  <a:txBody>
                    <a:bodyPr/>
                    <a:lstStyle/>
                    <a:p>
                      <a:pPr algn="ctr"/>
                      <a:r>
                        <a:rPr lang="en-US" b="1"/>
                        <a:t>Estimated Cost (Millions)</a:t>
                      </a:r>
                      <a:endParaRPr lang="en-US"/>
                    </a:p>
                  </a:txBody>
                  <a:tcPr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r>
                        <a:rPr lang="en-US" b="1"/>
                        <a:t>Description</a:t>
                      </a:r>
                      <a:endParaRPr lang="en-US"/>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31854">
                <a:tc>
                  <a:txBody>
                    <a:bodyPr/>
                    <a:lstStyle/>
                    <a:p>
                      <a:r>
                        <a:rPr lang="en-US" b="1"/>
                        <a:t>Labor Costs</a:t>
                      </a:r>
                      <a:endParaRPr lang="en-US"/>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$15</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a:t> Skilled workers, contractors, and support staff</a:t>
                      </a:r>
                      <a:endParaRPr sz="1400">
                        <a:solidFill>
                          <a:schemeClr val="dk1"/>
                        </a:solidFill>
                        <a:latin typeface="Roboto"/>
                        <a:ea typeface="Roboto"/>
                        <a:cs typeface="Roboto"/>
                        <a:sym typeface="Roboto"/>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8467">
                <a:tc>
                  <a:txBody>
                    <a:bodyPr/>
                    <a:lstStyle/>
                    <a:p>
                      <a:r>
                        <a:rPr lang="en-US" b="1"/>
                        <a:t>Design and Engineering</a:t>
                      </a:r>
                      <a:endParaRPr lang="en-US"/>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$5</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r>
                        <a:rPr lang="en-US"/>
                        <a:t>Design team, engineering consultancy</a:t>
                      </a:r>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8467">
                <a:tc>
                  <a:txBody>
                    <a:bodyPr/>
                    <a:lstStyle/>
                    <a:p>
                      <a:r>
                        <a:rPr lang="en-US" b="1"/>
                        <a:t>Construction Materials</a:t>
                      </a:r>
                      <a:endParaRPr lang="en-US"/>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Roboto"/>
                          <a:ea typeface="Roboto"/>
                          <a:cs typeface="Roboto"/>
                          <a:sym typeface="Roboto"/>
                        </a:rPr>
                        <a:t>$10</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r>
                        <a:rPr lang="en-US"/>
                        <a:t>Building materials for the stadium</a:t>
                      </a:r>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24394">
                <a:tc>
                  <a:txBody>
                    <a:bodyPr/>
                    <a:lstStyle/>
                    <a:p>
                      <a:r>
                        <a:rPr lang="en-US" b="1"/>
                        <a:t>Cooling System (Ice Rink)</a:t>
                      </a:r>
                      <a:endParaRPr lang="en-US"/>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$6.5</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r>
                        <a:rPr lang="en-US"/>
                        <a:t>Equipment from Everything Ice for rink cooling</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4050891211"/>
                  </a:ext>
                </a:extLst>
              </a:tr>
              <a:tr h="524394">
                <a:tc>
                  <a:txBody>
                    <a:bodyPr/>
                    <a:lstStyle/>
                    <a:p>
                      <a:r>
                        <a:rPr lang="en-US" b="1"/>
                        <a:t>Scoreboard &amp; Technology</a:t>
                      </a:r>
                      <a:endParaRPr lang="en-US"/>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$2.3</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r>
                        <a:rPr lang="en-US"/>
                        <a:t>Scoreboard setup and technology integration</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4285929257"/>
                  </a:ext>
                </a:extLst>
              </a:tr>
              <a:tr h="524394">
                <a:tc>
                  <a:txBody>
                    <a:bodyPr/>
                    <a:lstStyle/>
                    <a:p>
                      <a:r>
                        <a:rPr lang="en-US" b="1"/>
                        <a:t>Electrical Installations</a:t>
                      </a:r>
                      <a:endParaRPr lang="en-US"/>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$3</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r>
                        <a:rPr lang="en-US"/>
                        <a:t>Electrical systems for safety and operations</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2287965934"/>
                  </a:ext>
                </a:extLst>
              </a:tr>
              <a:tr h="308467">
                <a:tc>
                  <a:txBody>
                    <a:bodyPr/>
                    <a:lstStyle/>
                    <a:p>
                      <a:r>
                        <a:rPr lang="en-US" b="1"/>
                        <a:t>HVAC System</a:t>
                      </a:r>
                      <a:endParaRPr lang="en-US"/>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$2</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r>
                        <a:rPr lang="en-US"/>
                        <a:t>HVAC system for stadium air quality</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649719988"/>
                  </a:ext>
                </a:extLst>
              </a:tr>
              <a:tr h="308467">
                <a:tc>
                  <a:txBody>
                    <a:bodyPr/>
                    <a:lstStyle/>
                    <a:p>
                      <a:r>
                        <a:rPr lang="en-US" b="1"/>
                        <a:t>Contingency Fund</a:t>
                      </a:r>
                      <a:endParaRPr lang="en-US"/>
                    </a:p>
                  </a:txBody>
                  <a:tcPr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a:solidFill>
                            <a:schemeClr val="dk1"/>
                          </a:solidFill>
                          <a:latin typeface="Roboto"/>
                          <a:ea typeface="Roboto"/>
                          <a:cs typeface="Roboto"/>
                          <a:sym typeface="Roboto"/>
                        </a:rPr>
                        <a:t>$3.5</a:t>
                      </a:r>
                      <a:endParaRPr sz="1100">
                        <a:solidFill>
                          <a:schemeClr val="dk1"/>
                        </a:solidFill>
                        <a:latin typeface="Roboto"/>
                        <a:ea typeface="Roboto"/>
                        <a:cs typeface="Roboto"/>
                        <a:sym typeface="Roboto"/>
                      </a:endParaRPr>
                    </a:p>
                  </a:txBody>
                  <a:tcPr marL="0" marR="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r>
                        <a:rPr lang="en-US"/>
                        <a:t>Buffer for unexpected expenses</a:t>
                      </a:r>
                    </a:p>
                  </a:txBody>
                  <a:tcPr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154936671"/>
                  </a:ext>
                </a:extLst>
              </a:tr>
            </a:tbl>
          </a:graphicData>
        </a:graphic>
      </p:graphicFrame>
      <p:sp>
        <p:nvSpPr>
          <p:cNvPr id="4" name="TextBox 3">
            <a:extLst>
              <a:ext uri="{FF2B5EF4-FFF2-40B4-BE49-F238E27FC236}">
                <a16:creationId xmlns:a16="http://schemas.microsoft.com/office/drawing/2014/main" id="{AB3650FB-A70B-557E-75D7-00B91361CDD6}"/>
              </a:ext>
            </a:extLst>
          </p:cNvPr>
          <p:cNvSpPr txBox="1"/>
          <p:nvPr/>
        </p:nvSpPr>
        <p:spPr>
          <a:xfrm>
            <a:off x="318977" y="4778508"/>
            <a:ext cx="2303836" cy="307777"/>
          </a:xfrm>
          <a:prstGeom prst="rect">
            <a:avLst/>
          </a:prstGeom>
          <a:noFill/>
        </p:spPr>
        <p:txBody>
          <a:bodyPr wrap="none" rtlCol="0">
            <a:spAutoFit/>
          </a:bodyPr>
          <a:lstStyle/>
          <a:p>
            <a:r>
              <a:rPr lang="en-US">
                <a:highlight>
                  <a:srgbClr val="00FF00"/>
                </a:highlight>
              </a:rPr>
              <a:t>Total Budget: $47.3 Million</a:t>
            </a:r>
          </a:p>
        </p:txBody>
      </p:sp>
    </p:spTree>
    <p:extLst>
      <p:ext uri="{BB962C8B-B14F-4D97-AF65-F5344CB8AC3E}">
        <p14:creationId xmlns:p14="http://schemas.microsoft.com/office/powerpoint/2010/main" val="4254156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Risks Associated with project</a:t>
            </a:r>
            <a:endParaRPr/>
          </a:p>
        </p:txBody>
      </p:sp>
      <p:sp>
        <p:nvSpPr>
          <p:cNvPr id="958" name="Google Shape;958;p44"/>
          <p:cNvSpPr txBox="1">
            <a:spLocks noGrp="1"/>
          </p:cNvSpPr>
          <p:nvPr>
            <p:ph type="subTitle" idx="1"/>
          </p:nvPr>
        </p:nvSpPr>
        <p:spPr>
          <a:xfrm>
            <a:off x="1051500" y="2088569"/>
            <a:ext cx="1986000" cy="6923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Insufficient workers delaying project progress.</a:t>
            </a:r>
          </a:p>
        </p:txBody>
      </p:sp>
      <p:sp>
        <p:nvSpPr>
          <p:cNvPr id="959" name="Google Shape;959;p44"/>
          <p:cNvSpPr txBox="1">
            <a:spLocks noGrp="1"/>
          </p:cNvSpPr>
          <p:nvPr>
            <p:ph type="subTitle" idx="2"/>
          </p:nvPr>
        </p:nvSpPr>
        <p:spPr>
          <a:xfrm>
            <a:off x="3579000" y="2088569"/>
            <a:ext cx="1986000" cy="6923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Severe conditions halting construction activities.</a:t>
            </a:r>
            <a:endParaRPr/>
          </a:p>
        </p:txBody>
      </p:sp>
      <p:sp>
        <p:nvSpPr>
          <p:cNvPr id="960" name="Google Shape;960;p44"/>
          <p:cNvSpPr txBox="1">
            <a:spLocks noGrp="1"/>
          </p:cNvSpPr>
          <p:nvPr>
            <p:ph type="subTitle" idx="3"/>
          </p:nvPr>
        </p:nvSpPr>
        <p:spPr>
          <a:xfrm>
            <a:off x="1051500" y="3347507"/>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Delayed materials affecting schedules.</a:t>
            </a:r>
            <a:endParaRPr/>
          </a:p>
        </p:txBody>
      </p:sp>
      <p:sp>
        <p:nvSpPr>
          <p:cNvPr id="961" name="Google Shape;961;p44"/>
          <p:cNvSpPr txBox="1">
            <a:spLocks noGrp="1"/>
          </p:cNvSpPr>
          <p:nvPr>
            <p:ph type="subTitle" idx="4"/>
          </p:nvPr>
        </p:nvSpPr>
        <p:spPr>
          <a:xfrm>
            <a:off x="3578998" y="3347507"/>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Accidents causing downtime and lawsuits.</a:t>
            </a:r>
            <a:endParaRPr/>
          </a:p>
        </p:txBody>
      </p:sp>
      <p:sp>
        <p:nvSpPr>
          <p:cNvPr id="962" name="Google Shape;962;p44"/>
          <p:cNvSpPr txBox="1">
            <a:spLocks noGrp="1"/>
          </p:cNvSpPr>
          <p:nvPr>
            <p:ph type="subTitle" idx="5"/>
          </p:nvPr>
        </p:nvSpPr>
        <p:spPr>
          <a:xfrm>
            <a:off x="6102744" y="2088569"/>
            <a:ext cx="1986000" cy="6923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Exceeding financial resources and limits.</a:t>
            </a:r>
            <a:endParaRPr/>
          </a:p>
        </p:txBody>
      </p:sp>
      <p:sp>
        <p:nvSpPr>
          <p:cNvPr id="963" name="Google Shape;963;p44"/>
          <p:cNvSpPr txBox="1">
            <a:spLocks noGrp="1"/>
          </p:cNvSpPr>
          <p:nvPr>
            <p:ph type="subTitle" idx="6"/>
          </p:nvPr>
        </p:nvSpPr>
        <p:spPr>
          <a:xfrm>
            <a:off x="6102744" y="3347507"/>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Last-minute alterations increasing project costs.</a:t>
            </a:r>
            <a:endParaRPr/>
          </a:p>
        </p:txBody>
      </p:sp>
      <p:sp>
        <p:nvSpPr>
          <p:cNvPr id="964" name="Google Shape;964;p44"/>
          <p:cNvSpPr txBox="1">
            <a:spLocks noGrp="1"/>
          </p:cNvSpPr>
          <p:nvPr>
            <p:ph type="subTitle" idx="7"/>
          </p:nvPr>
        </p:nvSpPr>
        <p:spPr>
          <a:xfrm>
            <a:off x="867266" y="1710783"/>
            <a:ext cx="2620652"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Labor shortages</a:t>
            </a:r>
            <a:endParaRPr/>
          </a:p>
        </p:txBody>
      </p:sp>
      <p:sp>
        <p:nvSpPr>
          <p:cNvPr id="965" name="Google Shape;965;p44"/>
          <p:cNvSpPr txBox="1">
            <a:spLocks noGrp="1"/>
          </p:cNvSpPr>
          <p:nvPr>
            <p:ph type="subTitle" idx="8"/>
          </p:nvPr>
        </p:nvSpPr>
        <p:spPr>
          <a:xfrm>
            <a:off x="3346515" y="1710783"/>
            <a:ext cx="2756229"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Weather Challenges</a:t>
            </a:r>
            <a:endParaRPr/>
          </a:p>
        </p:txBody>
      </p:sp>
      <p:sp>
        <p:nvSpPr>
          <p:cNvPr id="966" name="Google Shape;966;p44"/>
          <p:cNvSpPr txBox="1">
            <a:spLocks noGrp="1"/>
          </p:cNvSpPr>
          <p:nvPr>
            <p:ph type="subTitle" idx="9"/>
          </p:nvPr>
        </p:nvSpPr>
        <p:spPr>
          <a:xfrm>
            <a:off x="6102744" y="1710783"/>
            <a:ext cx="2192844"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Overbudgeting</a:t>
            </a:r>
            <a:endParaRPr/>
          </a:p>
        </p:txBody>
      </p:sp>
      <p:sp>
        <p:nvSpPr>
          <p:cNvPr id="967" name="Google Shape;967;p44"/>
          <p:cNvSpPr txBox="1">
            <a:spLocks noGrp="1"/>
          </p:cNvSpPr>
          <p:nvPr>
            <p:ph type="subTitle" idx="13"/>
          </p:nvPr>
        </p:nvSpPr>
        <p:spPr>
          <a:xfrm>
            <a:off x="1051500" y="2966510"/>
            <a:ext cx="1986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Late Deliveries</a:t>
            </a:r>
            <a:endParaRPr/>
          </a:p>
        </p:txBody>
      </p:sp>
      <p:sp>
        <p:nvSpPr>
          <p:cNvPr id="968" name="Google Shape;968;p44"/>
          <p:cNvSpPr txBox="1">
            <a:spLocks noGrp="1"/>
          </p:cNvSpPr>
          <p:nvPr>
            <p:ph type="subTitle" idx="14"/>
          </p:nvPr>
        </p:nvSpPr>
        <p:spPr>
          <a:xfrm>
            <a:off x="3579000" y="2966510"/>
            <a:ext cx="1986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Worker Injuries</a:t>
            </a:r>
            <a:endParaRPr/>
          </a:p>
        </p:txBody>
      </p:sp>
      <p:sp>
        <p:nvSpPr>
          <p:cNvPr id="969" name="Google Shape;969;p44"/>
          <p:cNvSpPr txBox="1">
            <a:spLocks noGrp="1"/>
          </p:cNvSpPr>
          <p:nvPr>
            <p:ph type="subTitle" idx="15"/>
          </p:nvPr>
        </p:nvSpPr>
        <p:spPr>
          <a:xfrm>
            <a:off x="6102744" y="2966510"/>
            <a:ext cx="2192844"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Design Changes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4"/>
          <p:cNvSpPr txBox="1">
            <a:spLocks noGrp="1"/>
          </p:cNvSpPr>
          <p:nvPr>
            <p:ph type="title"/>
          </p:nvPr>
        </p:nvSpPr>
        <p:spPr>
          <a:xfrm>
            <a:off x="656938" y="1454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Risk Breakdown Structure</a:t>
            </a:r>
          </a:p>
        </p:txBody>
      </p:sp>
      <p:pic>
        <p:nvPicPr>
          <p:cNvPr id="2" name="Picture 1" descr="A diagram of a company&#10;&#10;Description automatically generated">
            <a:extLst>
              <a:ext uri="{FF2B5EF4-FFF2-40B4-BE49-F238E27FC236}">
                <a16:creationId xmlns:a16="http://schemas.microsoft.com/office/drawing/2014/main" id="{7FE30E79-797B-85B2-65A9-966E01D82068}"/>
              </a:ext>
            </a:extLst>
          </p:cNvPr>
          <p:cNvPicPr>
            <a:picLocks noChangeAspect="1"/>
          </p:cNvPicPr>
          <p:nvPr/>
        </p:nvPicPr>
        <p:blipFill>
          <a:blip r:embed="rId3"/>
          <a:stretch>
            <a:fillRect/>
          </a:stretch>
        </p:blipFill>
        <p:spPr>
          <a:xfrm>
            <a:off x="1531343" y="929525"/>
            <a:ext cx="6562725" cy="4213975"/>
          </a:xfrm>
          <a:prstGeom prst="rect">
            <a:avLst/>
          </a:prstGeom>
        </p:spPr>
      </p:pic>
    </p:spTree>
    <p:extLst>
      <p:ext uri="{BB962C8B-B14F-4D97-AF65-F5344CB8AC3E}">
        <p14:creationId xmlns:p14="http://schemas.microsoft.com/office/powerpoint/2010/main" val="7125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5">
          <a:extLst>
            <a:ext uri="{FF2B5EF4-FFF2-40B4-BE49-F238E27FC236}">
              <a16:creationId xmlns:a16="http://schemas.microsoft.com/office/drawing/2014/main" id="{1F21B311-AD4A-0C14-BCEF-5C9524C29E3E}"/>
            </a:ext>
          </a:extLst>
        </p:cNvPr>
        <p:cNvGrpSpPr/>
        <p:nvPr/>
      </p:nvGrpSpPr>
      <p:grpSpPr>
        <a:xfrm>
          <a:off x="0" y="0"/>
          <a:ext cx="0" cy="0"/>
          <a:chOff x="0" y="0"/>
          <a:chExt cx="0" cy="0"/>
        </a:xfrm>
      </p:grpSpPr>
      <p:pic>
        <p:nvPicPr>
          <p:cNvPr id="1006" name="Google Shape;1006;p48">
            <a:extLst>
              <a:ext uri="{FF2B5EF4-FFF2-40B4-BE49-F238E27FC236}">
                <a16:creationId xmlns:a16="http://schemas.microsoft.com/office/drawing/2014/main" id="{6F158314-E1C6-89AE-9F22-8C892CF456EC}"/>
              </a:ext>
            </a:extLst>
          </p:cNvPr>
          <p:cNvPicPr preferRelativeResize="0">
            <a:picLocks noGrp="1"/>
          </p:cNvPicPr>
          <p:nvPr>
            <p:ph type="pic" idx="2"/>
          </p:nvPr>
        </p:nvPicPr>
        <p:blipFill rotWithShape="1">
          <a:blip r:embed="rId3"/>
          <a:srcRect l="1566" r="-1"/>
          <a:stretch/>
        </p:blipFill>
        <p:spPr>
          <a:xfrm>
            <a:off x="4110588" y="0"/>
            <a:ext cx="4159021" cy="5143499"/>
          </a:xfrm>
          <a:prstGeom prst="rect">
            <a:avLst/>
          </a:prstGeom>
        </p:spPr>
      </p:pic>
      <p:sp>
        <p:nvSpPr>
          <p:cNvPr id="1007" name="Google Shape;1007;p48">
            <a:extLst>
              <a:ext uri="{FF2B5EF4-FFF2-40B4-BE49-F238E27FC236}">
                <a16:creationId xmlns:a16="http://schemas.microsoft.com/office/drawing/2014/main" id="{4AE6AF75-E8E6-395C-EF58-7BE45F5A183C}"/>
              </a:ext>
            </a:extLst>
          </p:cNvPr>
          <p:cNvSpPr txBox="1">
            <a:spLocks noGrp="1"/>
          </p:cNvSpPr>
          <p:nvPr>
            <p:ph type="title"/>
          </p:nvPr>
        </p:nvSpPr>
        <p:spPr>
          <a:xfrm>
            <a:off x="603314" y="923826"/>
            <a:ext cx="3460139" cy="555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Project Description</a:t>
            </a:r>
            <a:endParaRPr sz="2800"/>
          </a:p>
        </p:txBody>
      </p:sp>
      <p:sp>
        <p:nvSpPr>
          <p:cNvPr id="1008" name="Google Shape;1008;p48">
            <a:extLst>
              <a:ext uri="{FF2B5EF4-FFF2-40B4-BE49-F238E27FC236}">
                <a16:creationId xmlns:a16="http://schemas.microsoft.com/office/drawing/2014/main" id="{A0346C6A-F371-84FE-E30E-BC38149793EF}"/>
              </a:ext>
            </a:extLst>
          </p:cNvPr>
          <p:cNvSpPr txBox="1">
            <a:spLocks noGrp="1"/>
          </p:cNvSpPr>
          <p:nvPr>
            <p:ph type="subTitle" idx="1"/>
          </p:nvPr>
        </p:nvSpPr>
        <p:spPr>
          <a:xfrm>
            <a:off x="650450" y="1593129"/>
            <a:ext cx="3280528" cy="334037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400"/>
              <a:t>With the current hockey stadium designated as a historical landmark, MSU is building a new, sustainable hockey facility on or near campus. The stadium will align with the university’s “Sustainable Campus” vision, incorporating eco-friendly design, construction, and operations while supporting MSU’s championship legacy.</a:t>
            </a:r>
            <a:endParaRPr sz="1400"/>
          </a:p>
        </p:txBody>
      </p:sp>
      <p:grpSp>
        <p:nvGrpSpPr>
          <p:cNvPr id="1009" name="Google Shape;1009;p48">
            <a:extLst>
              <a:ext uri="{FF2B5EF4-FFF2-40B4-BE49-F238E27FC236}">
                <a16:creationId xmlns:a16="http://schemas.microsoft.com/office/drawing/2014/main" id="{C5EABB45-00F1-5922-8180-2300399E2585}"/>
              </a:ext>
            </a:extLst>
          </p:cNvPr>
          <p:cNvGrpSpPr/>
          <p:nvPr/>
        </p:nvGrpSpPr>
        <p:grpSpPr>
          <a:xfrm>
            <a:off x="7020178" y="3506741"/>
            <a:ext cx="2672451" cy="2704629"/>
            <a:chOff x="7020178" y="3506741"/>
            <a:chExt cx="2672451" cy="2704629"/>
          </a:xfrm>
        </p:grpSpPr>
        <p:grpSp>
          <p:nvGrpSpPr>
            <p:cNvPr id="1010" name="Google Shape;1010;p48">
              <a:extLst>
                <a:ext uri="{FF2B5EF4-FFF2-40B4-BE49-F238E27FC236}">
                  <a16:creationId xmlns:a16="http://schemas.microsoft.com/office/drawing/2014/main" id="{780EC90E-793F-829B-7C9B-514CF5A37058}"/>
                </a:ext>
              </a:extLst>
            </p:cNvPr>
            <p:cNvGrpSpPr/>
            <p:nvPr/>
          </p:nvGrpSpPr>
          <p:grpSpPr>
            <a:xfrm>
              <a:off x="8595373" y="3506741"/>
              <a:ext cx="1097255" cy="1097255"/>
              <a:chOff x="-423175" y="2918850"/>
              <a:chExt cx="822900" cy="822900"/>
            </a:xfrm>
          </p:grpSpPr>
          <p:sp>
            <p:nvSpPr>
              <p:cNvPr id="1011" name="Google Shape;1011;p48">
                <a:extLst>
                  <a:ext uri="{FF2B5EF4-FFF2-40B4-BE49-F238E27FC236}">
                    <a16:creationId xmlns:a16="http://schemas.microsoft.com/office/drawing/2014/main" id="{7FA593B9-7D4A-D7E9-69A8-00B496C7CA13}"/>
                  </a:ext>
                </a:extLst>
              </p:cNvPr>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2" name="Google Shape;1012;p48">
                <a:extLst>
                  <a:ext uri="{FF2B5EF4-FFF2-40B4-BE49-F238E27FC236}">
                    <a16:creationId xmlns:a16="http://schemas.microsoft.com/office/drawing/2014/main" id="{6DA540E1-099D-7393-B7DD-F076F1FFF716}"/>
                  </a:ext>
                </a:extLst>
              </p:cNvPr>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3" name="Google Shape;1013;p48">
                <a:extLst>
                  <a:ext uri="{FF2B5EF4-FFF2-40B4-BE49-F238E27FC236}">
                    <a16:creationId xmlns:a16="http://schemas.microsoft.com/office/drawing/2014/main" id="{4711D050-AAEC-F095-7A1C-62E16D6152F3}"/>
                  </a:ext>
                </a:extLst>
              </p:cNvPr>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4" name="Google Shape;1014;p48">
                <a:extLst>
                  <a:ext uri="{FF2B5EF4-FFF2-40B4-BE49-F238E27FC236}">
                    <a16:creationId xmlns:a16="http://schemas.microsoft.com/office/drawing/2014/main" id="{DE260DA2-532A-4292-DF7D-57214667EEE1}"/>
                  </a:ext>
                </a:extLst>
              </p:cNvPr>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5" name="Google Shape;1015;p48">
                <a:extLst>
                  <a:ext uri="{FF2B5EF4-FFF2-40B4-BE49-F238E27FC236}">
                    <a16:creationId xmlns:a16="http://schemas.microsoft.com/office/drawing/2014/main" id="{0C2D7575-2778-D80D-A4C1-946F76D840A6}"/>
                  </a:ext>
                </a:extLst>
              </p:cNvPr>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6" name="Google Shape;1016;p48">
                <a:extLst>
                  <a:ext uri="{FF2B5EF4-FFF2-40B4-BE49-F238E27FC236}">
                    <a16:creationId xmlns:a16="http://schemas.microsoft.com/office/drawing/2014/main" id="{8A993474-290A-6110-4D67-4FDFF547955A}"/>
                  </a:ext>
                </a:extLst>
              </p:cNvPr>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7" name="Google Shape;1017;p48">
                <a:extLst>
                  <a:ext uri="{FF2B5EF4-FFF2-40B4-BE49-F238E27FC236}">
                    <a16:creationId xmlns:a16="http://schemas.microsoft.com/office/drawing/2014/main" id="{406558DD-B593-2A70-F368-1A411FA0F79B}"/>
                  </a:ext>
                </a:extLst>
              </p:cNvPr>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8" name="Google Shape;1018;p48">
                <a:extLst>
                  <a:ext uri="{FF2B5EF4-FFF2-40B4-BE49-F238E27FC236}">
                    <a16:creationId xmlns:a16="http://schemas.microsoft.com/office/drawing/2014/main" id="{F3F9CF06-9F90-4EA0-BC9A-A971E154E23A}"/>
                  </a:ext>
                </a:extLst>
              </p:cNvPr>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pic>
          <p:nvPicPr>
            <p:cNvPr id="1019" name="Google Shape;1019;p48">
              <a:extLst>
                <a:ext uri="{FF2B5EF4-FFF2-40B4-BE49-F238E27FC236}">
                  <a16:creationId xmlns:a16="http://schemas.microsoft.com/office/drawing/2014/main" id="{8005223E-33F0-6D3B-7ECF-9EFBAE488B59}"/>
                </a:ext>
              </a:extLst>
            </p:cNvPr>
            <p:cNvPicPr preferRelativeResize="0"/>
            <p:nvPr/>
          </p:nvPicPr>
          <p:blipFill rotWithShape="1">
            <a:blip r:embed="rId4">
              <a:alphaModFix/>
            </a:blip>
            <a:srcRect l="21706" r="23546"/>
            <a:stretch/>
          </p:blipFill>
          <p:spPr>
            <a:xfrm rot="-7037975">
              <a:off x="7339929" y="3879988"/>
              <a:ext cx="2032949" cy="1958151"/>
            </a:xfrm>
            <a:prstGeom prst="rect">
              <a:avLst/>
            </a:prstGeom>
            <a:noFill/>
            <a:ln>
              <a:noFill/>
            </a:ln>
          </p:spPr>
        </p:pic>
      </p:grpSp>
    </p:spTree>
    <p:extLst>
      <p:ext uri="{BB962C8B-B14F-4D97-AF65-F5344CB8AC3E}">
        <p14:creationId xmlns:p14="http://schemas.microsoft.com/office/powerpoint/2010/main" val="1226138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Risk Severity Table</a:t>
            </a:r>
            <a:endParaRPr/>
          </a:p>
        </p:txBody>
      </p:sp>
      <p:sp>
        <p:nvSpPr>
          <p:cNvPr id="2" name="TextBox 1">
            <a:extLst>
              <a:ext uri="{FF2B5EF4-FFF2-40B4-BE49-F238E27FC236}">
                <a16:creationId xmlns:a16="http://schemas.microsoft.com/office/drawing/2014/main" id="{6A1F85E5-CC1F-FFBB-046D-1FBDA2DA8930}"/>
              </a:ext>
            </a:extLst>
          </p:cNvPr>
          <p:cNvSpPr txBox="1"/>
          <p:nvPr/>
        </p:nvSpPr>
        <p:spPr>
          <a:xfrm>
            <a:off x="788821" y="4484735"/>
            <a:ext cx="2024913" cy="738664"/>
          </a:xfrm>
          <a:prstGeom prst="rect">
            <a:avLst/>
          </a:prstGeom>
          <a:noFill/>
        </p:spPr>
        <p:txBody>
          <a:bodyPr wrap="none" rtlCol="0">
            <a:spAutoFit/>
          </a:bodyPr>
          <a:lstStyle/>
          <a:p>
            <a:r>
              <a:rPr lang="en-US" dirty="0"/>
              <a:t>Green </a:t>
            </a:r>
            <a:r>
              <a:rPr lang="en-US" dirty="0">
                <a:sym typeface="Wingdings" pitchFamily="2" charset="2"/>
              </a:rPr>
              <a:t> Low Risk</a:t>
            </a:r>
          </a:p>
          <a:p>
            <a:r>
              <a:rPr lang="en-US" dirty="0">
                <a:sym typeface="Wingdings" pitchFamily="2" charset="2"/>
              </a:rPr>
              <a:t>Yellow  Medium Risk</a:t>
            </a:r>
          </a:p>
          <a:p>
            <a:r>
              <a:rPr lang="en-US" dirty="0">
                <a:sym typeface="Wingdings" pitchFamily="2" charset="2"/>
              </a:rPr>
              <a:t>Red  High Risk</a:t>
            </a:r>
            <a:endParaRPr lang="en-US" dirty="0"/>
          </a:p>
        </p:txBody>
      </p:sp>
      <p:graphicFrame>
        <p:nvGraphicFramePr>
          <p:cNvPr id="4" name="Table 3">
            <a:extLst>
              <a:ext uri="{FF2B5EF4-FFF2-40B4-BE49-F238E27FC236}">
                <a16:creationId xmlns:a16="http://schemas.microsoft.com/office/drawing/2014/main" id="{B12657FB-71A0-2D3B-556C-1151264030A9}"/>
              </a:ext>
            </a:extLst>
          </p:cNvPr>
          <p:cNvGraphicFramePr>
            <a:graphicFrameLocks noGrp="1"/>
          </p:cNvGraphicFramePr>
          <p:nvPr>
            <p:extLst>
              <p:ext uri="{D42A27DB-BD31-4B8C-83A1-F6EECF244321}">
                <p14:modId xmlns:p14="http://schemas.microsoft.com/office/powerpoint/2010/main" val="1889412397"/>
              </p:ext>
            </p:extLst>
          </p:nvPr>
        </p:nvGraphicFramePr>
        <p:xfrm>
          <a:off x="1681496" y="1017725"/>
          <a:ext cx="5780958" cy="3416298"/>
        </p:xfrm>
        <a:graphic>
          <a:graphicData uri="http://schemas.openxmlformats.org/drawingml/2006/table">
            <a:tbl>
              <a:tblPr firstRow="1" firstCol="1"/>
              <a:tblGrid>
                <a:gridCol w="1986174">
                  <a:extLst>
                    <a:ext uri="{9D8B030D-6E8A-4147-A177-3AD203B41FA5}">
                      <a16:colId xmlns:a16="http://schemas.microsoft.com/office/drawing/2014/main" val="3037313038"/>
                    </a:ext>
                  </a:extLst>
                </a:gridCol>
                <a:gridCol w="975330">
                  <a:extLst>
                    <a:ext uri="{9D8B030D-6E8A-4147-A177-3AD203B41FA5}">
                      <a16:colId xmlns:a16="http://schemas.microsoft.com/office/drawing/2014/main" val="3596737532"/>
                    </a:ext>
                  </a:extLst>
                </a:gridCol>
                <a:gridCol w="928404">
                  <a:extLst>
                    <a:ext uri="{9D8B030D-6E8A-4147-A177-3AD203B41FA5}">
                      <a16:colId xmlns:a16="http://schemas.microsoft.com/office/drawing/2014/main" val="3046430872"/>
                    </a:ext>
                  </a:extLst>
                </a:gridCol>
                <a:gridCol w="934111">
                  <a:extLst>
                    <a:ext uri="{9D8B030D-6E8A-4147-A177-3AD203B41FA5}">
                      <a16:colId xmlns:a16="http://schemas.microsoft.com/office/drawing/2014/main" val="2295741849"/>
                    </a:ext>
                  </a:extLst>
                </a:gridCol>
                <a:gridCol w="956939">
                  <a:extLst>
                    <a:ext uri="{9D8B030D-6E8A-4147-A177-3AD203B41FA5}">
                      <a16:colId xmlns:a16="http://schemas.microsoft.com/office/drawing/2014/main" val="4242038889"/>
                    </a:ext>
                  </a:extLst>
                </a:gridCol>
              </a:tblGrid>
              <a:tr h="494456">
                <a:tc>
                  <a:txBody>
                    <a:bodyPr/>
                    <a:lstStyle/>
                    <a:p>
                      <a:pPr marL="0" marR="0" algn="ctr">
                        <a:lnSpc>
                          <a:spcPct val="107000"/>
                        </a:lnSpc>
                        <a:spcBef>
                          <a:spcPts val="0"/>
                        </a:spcBef>
                        <a:spcAft>
                          <a:spcPts val="0"/>
                        </a:spcAft>
                      </a:pPr>
                      <a:r>
                        <a:rPr lang="en-US" sz="11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Risk</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9ED5"/>
                    </a:solidFill>
                  </a:tcPr>
                </a:tc>
                <a:tc>
                  <a:txBody>
                    <a:bodyPr/>
                    <a:lstStyle/>
                    <a:p>
                      <a:pPr marL="0" marR="0" algn="ctr">
                        <a:lnSpc>
                          <a:spcPct val="107000"/>
                        </a:lnSpc>
                        <a:spcBef>
                          <a:spcPts val="0"/>
                        </a:spcBef>
                        <a:spcAft>
                          <a:spcPts val="0"/>
                        </a:spcAft>
                      </a:pPr>
                      <a:r>
                        <a:rPr lang="en-US" sz="11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Likelihood</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9ED5"/>
                    </a:solidFill>
                  </a:tcPr>
                </a:tc>
                <a:tc>
                  <a:txBody>
                    <a:bodyPr/>
                    <a:lstStyle/>
                    <a:p>
                      <a:pPr marL="0" marR="0" algn="ctr">
                        <a:lnSpc>
                          <a:spcPct val="107000"/>
                        </a:lnSpc>
                        <a:spcBef>
                          <a:spcPts val="0"/>
                        </a:spcBef>
                        <a:spcAft>
                          <a:spcPts val="0"/>
                        </a:spcAft>
                      </a:pPr>
                      <a:r>
                        <a:rPr lang="en-US" sz="11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Impact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9ED5"/>
                    </a:solidFill>
                  </a:tcPr>
                </a:tc>
                <a:tc>
                  <a:txBody>
                    <a:bodyPr/>
                    <a:lstStyle/>
                    <a:p>
                      <a:pPr marL="0" marR="0" algn="ctr">
                        <a:lnSpc>
                          <a:spcPct val="107000"/>
                        </a:lnSpc>
                        <a:spcBef>
                          <a:spcPts val="0"/>
                        </a:spcBef>
                        <a:spcAft>
                          <a:spcPts val="0"/>
                        </a:spcAft>
                      </a:pPr>
                      <a:r>
                        <a:rPr lang="en-US" sz="11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Severity</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9ED5"/>
                    </a:solidFill>
                  </a:tcPr>
                </a:tc>
                <a:tc>
                  <a:txBody>
                    <a:bodyPr/>
                    <a:lstStyle/>
                    <a:p>
                      <a:pPr marL="0" marR="0" algn="ctr">
                        <a:lnSpc>
                          <a:spcPct val="107000"/>
                        </a:lnSpc>
                        <a:spcBef>
                          <a:spcPts val="0"/>
                        </a:spcBef>
                        <a:spcAft>
                          <a:spcPts val="0"/>
                        </a:spcAft>
                      </a:pPr>
                      <a:r>
                        <a:rPr lang="en-US" sz="11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Category</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F9ED5"/>
                    </a:solidFill>
                  </a:tcPr>
                </a:tc>
                <a:extLst>
                  <a:ext uri="{0D108BD9-81ED-4DB2-BD59-A6C34878D82A}">
                    <a16:rowId xmlns:a16="http://schemas.microsoft.com/office/drawing/2014/main" val="2093103396"/>
                  </a:ext>
                </a:extLst>
              </a:tr>
              <a:tr h="505837">
                <a:tc>
                  <a:txBody>
                    <a:bodyPr/>
                    <a:lstStyle/>
                    <a:p>
                      <a:pPr marL="0" marR="0" algn="ctr">
                        <a:lnSpc>
                          <a:spcPct val="107000"/>
                        </a:lnSpc>
                        <a:spcBef>
                          <a:spcPts val="0"/>
                        </a:spcBef>
                        <a:spcAft>
                          <a:spcPts val="0"/>
                        </a:spcAft>
                      </a:pPr>
                      <a:r>
                        <a:rPr lang="en-US" sz="11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Labor Shortages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marL="0" marR="0" algn="ctr">
                        <a:lnSpc>
                          <a:spcPct val="107000"/>
                        </a:lnSpc>
                        <a:spcBef>
                          <a:spcPts val="0"/>
                        </a:spcBef>
                        <a:spcAft>
                          <a:spcPts val="0"/>
                        </a:spcAft>
                      </a:pPr>
                      <a:r>
                        <a:rPr lang="en-US" sz="1100"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3</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marL="0" marR="0" algn="ctr">
                        <a:lnSpc>
                          <a:spcPct val="107000"/>
                        </a:lnSpc>
                        <a:spcBef>
                          <a:spcPts val="0"/>
                        </a:spcBef>
                        <a:spcAft>
                          <a:spcPts val="0"/>
                        </a:spcAft>
                      </a:pPr>
                      <a:r>
                        <a:rPr lang="en-US" sz="1100"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3</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marL="0" marR="0" algn="ctr">
                        <a:lnSpc>
                          <a:spcPct val="107000"/>
                        </a:lnSpc>
                        <a:spcBef>
                          <a:spcPts val="0"/>
                        </a:spcBef>
                        <a:spcAft>
                          <a:spcPts val="0"/>
                        </a:spcAft>
                      </a:pPr>
                      <a:r>
                        <a:rPr lang="en-US" sz="1100"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9</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marL="0" marR="0" algn="ctr">
                        <a:lnSpc>
                          <a:spcPct val="107000"/>
                        </a:lnSpc>
                        <a:spcBef>
                          <a:spcPts val="0"/>
                        </a:spcBef>
                        <a:spcAft>
                          <a:spcPts val="0"/>
                        </a:spcAft>
                      </a:pPr>
                      <a:r>
                        <a:rPr lang="en-US" sz="11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extLst>
                  <a:ext uri="{0D108BD9-81ED-4DB2-BD59-A6C34878D82A}">
                    <a16:rowId xmlns:a16="http://schemas.microsoft.com/office/drawing/2014/main" val="1863432896"/>
                  </a:ext>
                </a:extLst>
              </a:tr>
              <a:tr h="505837">
                <a:tc>
                  <a:txBody>
                    <a:bodyPr/>
                    <a:lstStyle/>
                    <a:p>
                      <a:pPr marL="0" marR="0" algn="ctr">
                        <a:lnSpc>
                          <a:spcPct val="107000"/>
                        </a:lnSpc>
                        <a:spcBef>
                          <a:spcPts val="0"/>
                        </a:spcBef>
                        <a:spcAft>
                          <a:spcPts val="0"/>
                        </a:spcAft>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Design Change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2773577901"/>
                  </a:ext>
                </a:extLst>
              </a:tr>
              <a:tr h="562744">
                <a:tc>
                  <a:txBody>
                    <a:bodyPr/>
                    <a:lstStyle/>
                    <a:p>
                      <a:pPr marL="0" marR="0" algn="ctr">
                        <a:lnSpc>
                          <a:spcPct val="107000"/>
                        </a:lnSpc>
                        <a:spcBef>
                          <a:spcPts val="0"/>
                        </a:spcBef>
                        <a:spcAft>
                          <a:spcPts val="0"/>
                        </a:spcAft>
                      </a:pPr>
                      <a:r>
                        <a:rPr lang="en-US" sz="11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Weather Challenges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Medium</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2428945381"/>
                  </a:ext>
                </a:extLst>
              </a:tr>
              <a:tr h="505837">
                <a:tc>
                  <a:txBody>
                    <a:bodyPr/>
                    <a:lstStyle/>
                    <a:p>
                      <a:pPr marL="0" marR="0" algn="ctr">
                        <a:lnSpc>
                          <a:spcPct val="107000"/>
                        </a:lnSpc>
                        <a:spcBef>
                          <a:spcPts val="0"/>
                        </a:spcBef>
                        <a:spcAft>
                          <a:spcPts val="0"/>
                        </a:spcAft>
                      </a:pPr>
                      <a:r>
                        <a:rPr lang="en-US" sz="11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 Budget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2199401867"/>
                  </a:ext>
                </a:extLst>
              </a:tr>
              <a:tr h="318678">
                <a:tc>
                  <a:txBody>
                    <a:bodyPr/>
                    <a:lstStyle/>
                    <a:p>
                      <a:pPr marL="0" marR="0" algn="ctr">
                        <a:lnSpc>
                          <a:spcPct val="107000"/>
                        </a:lnSpc>
                        <a:spcBef>
                          <a:spcPts val="0"/>
                        </a:spcBef>
                        <a:spcAft>
                          <a:spcPts val="0"/>
                        </a:spcAft>
                      </a:pPr>
                      <a:r>
                        <a:rPr lang="en-US" sz="11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Injury at site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Medium</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986523932"/>
                  </a:ext>
                </a:extLst>
              </a:tr>
              <a:tr h="522909">
                <a:tc>
                  <a:txBody>
                    <a:bodyPr/>
                    <a:lstStyle/>
                    <a:p>
                      <a:pPr marL="0" marR="0" algn="ctr">
                        <a:lnSpc>
                          <a:spcPct val="107000"/>
                        </a:lnSpc>
                        <a:spcBef>
                          <a:spcPts val="0"/>
                        </a:spcBef>
                        <a:spcAft>
                          <a:spcPts val="0"/>
                        </a:spcAft>
                      </a:pPr>
                      <a:r>
                        <a:rPr lang="en-US" sz="11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Equipment late delivery</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288" marR="68288"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627698871"/>
                  </a:ext>
                </a:extLst>
              </a:tr>
            </a:tbl>
          </a:graphicData>
        </a:graphic>
      </p:graphicFrame>
    </p:spTree>
    <p:extLst>
      <p:ext uri="{BB962C8B-B14F-4D97-AF65-F5344CB8AC3E}">
        <p14:creationId xmlns:p14="http://schemas.microsoft.com/office/powerpoint/2010/main" val="391700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50" y="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Risk Response Development</a:t>
            </a:r>
            <a:endParaRPr dirty="0"/>
          </a:p>
        </p:txBody>
      </p:sp>
      <p:graphicFrame>
        <p:nvGraphicFramePr>
          <p:cNvPr id="5" name="Table 4">
            <a:extLst>
              <a:ext uri="{FF2B5EF4-FFF2-40B4-BE49-F238E27FC236}">
                <a16:creationId xmlns:a16="http://schemas.microsoft.com/office/drawing/2014/main" id="{92BB150D-B815-C53F-3CDC-B9A4A5E681D1}"/>
              </a:ext>
            </a:extLst>
          </p:cNvPr>
          <p:cNvGraphicFramePr>
            <a:graphicFrameLocks noGrp="1"/>
          </p:cNvGraphicFramePr>
          <p:nvPr>
            <p:extLst>
              <p:ext uri="{D42A27DB-BD31-4B8C-83A1-F6EECF244321}">
                <p14:modId xmlns:p14="http://schemas.microsoft.com/office/powerpoint/2010/main" val="1641725568"/>
              </p:ext>
            </p:extLst>
          </p:nvPr>
        </p:nvGraphicFramePr>
        <p:xfrm>
          <a:off x="2798379" y="480849"/>
          <a:ext cx="3720663" cy="4662650"/>
        </p:xfrm>
        <a:graphic>
          <a:graphicData uri="http://schemas.openxmlformats.org/drawingml/2006/table">
            <a:tbl>
              <a:tblPr firstRow="1" firstCol="1" bandRow="1"/>
              <a:tblGrid>
                <a:gridCol w="776552">
                  <a:extLst>
                    <a:ext uri="{9D8B030D-6E8A-4147-A177-3AD203B41FA5}">
                      <a16:colId xmlns:a16="http://schemas.microsoft.com/office/drawing/2014/main" val="2525986164"/>
                    </a:ext>
                  </a:extLst>
                </a:gridCol>
                <a:gridCol w="735757">
                  <a:extLst>
                    <a:ext uri="{9D8B030D-6E8A-4147-A177-3AD203B41FA5}">
                      <a16:colId xmlns:a16="http://schemas.microsoft.com/office/drawing/2014/main" val="3157757431"/>
                    </a:ext>
                  </a:extLst>
                </a:gridCol>
                <a:gridCol w="825290">
                  <a:extLst>
                    <a:ext uri="{9D8B030D-6E8A-4147-A177-3AD203B41FA5}">
                      <a16:colId xmlns:a16="http://schemas.microsoft.com/office/drawing/2014/main" val="4257880940"/>
                    </a:ext>
                  </a:extLst>
                </a:gridCol>
                <a:gridCol w="747309">
                  <a:extLst>
                    <a:ext uri="{9D8B030D-6E8A-4147-A177-3AD203B41FA5}">
                      <a16:colId xmlns:a16="http://schemas.microsoft.com/office/drawing/2014/main" val="2244759187"/>
                    </a:ext>
                  </a:extLst>
                </a:gridCol>
                <a:gridCol w="635755">
                  <a:extLst>
                    <a:ext uri="{9D8B030D-6E8A-4147-A177-3AD203B41FA5}">
                      <a16:colId xmlns:a16="http://schemas.microsoft.com/office/drawing/2014/main" val="3144846485"/>
                    </a:ext>
                  </a:extLst>
                </a:gridCol>
              </a:tblGrid>
              <a:tr h="244622">
                <a:tc>
                  <a:txBody>
                    <a:bodyPr/>
                    <a:lstStyle/>
                    <a:p>
                      <a:pPr marL="0" marR="0" algn="just">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Risk Event</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gn="just">
                        <a:lnSpc>
                          <a:spcPct val="107000"/>
                        </a:lnSpc>
                        <a:spcBef>
                          <a:spcPts val="0"/>
                        </a:spcBef>
                        <a:spcAft>
                          <a:spcPts val="0"/>
                        </a:spcAft>
                      </a:pPr>
                      <a:r>
                        <a:rPr lang="en-US" sz="600" b="1" kern="100" dirty="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Response</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gn="just">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Contingency Plan</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gn="just">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Trigger</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Who is Responsible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1913546506"/>
                  </a:ext>
                </a:extLst>
              </a:tr>
              <a:tr h="475436">
                <a:tc>
                  <a:txBody>
                    <a:bodyPr/>
                    <a:lstStyle/>
                    <a:p>
                      <a:pPr marL="0" marR="0">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Equipment Failure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nSpc>
                          <a:spcPct val="107000"/>
                        </a:lnSpc>
                        <a:spcBef>
                          <a:spcPts val="0"/>
                        </a:spcBef>
                        <a:spcAft>
                          <a:spcPts val="0"/>
                        </a:spcAft>
                      </a:pPr>
                      <a:r>
                        <a:rPr lang="en-US" sz="600" b="1"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Mitigate:</a:t>
                      </a: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Performing regular maintenance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Making sure the backup equipment is ready</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Equipment breakdown</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Yaman Pandey</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extLst>
                  <a:ext uri="{0D108BD9-81ED-4DB2-BD59-A6C34878D82A}">
                    <a16:rowId xmlns:a16="http://schemas.microsoft.com/office/drawing/2014/main" val="1267543450"/>
                  </a:ext>
                </a:extLst>
              </a:tr>
              <a:tr h="595542">
                <a:tc>
                  <a:txBody>
                    <a:bodyPr/>
                    <a:lstStyle/>
                    <a:p>
                      <a:pPr marL="0" marR="0">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Project Delays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nSpc>
                          <a:spcPct val="107000"/>
                        </a:lnSpc>
                        <a:spcBef>
                          <a:spcPts val="0"/>
                        </a:spcBef>
                        <a:spcAft>
                          <a:spcPts val="0"/>
                        </a:spcAft>
                      </a:pPr>
                      <a:r>
                        <a:rPr lang="en-US" sz="600" b="1"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Schedule:</a:t>
                      </a: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Regularly monitoring the project's progress and milestones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Additional human resource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Tasks fall behind the scheduled date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Sijan Dahal</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extLst>
                  <a:ext uri="{0D108BD9-81ED-4DB2-BD59-A6C34878D82A}">
                    <a16:rowId xmlns:a16="http://schemas.microsoft.com/office/drawing/2014/main" val="3088011310"/>
                  </a:ext>
                </a:extLst>
              </a:tr>
              <a:tr h="715648">
                <a:tc>
                  <a:txBody>
                    <a:bodyPr/>
                    <a:lstStyle/>
                    <a:p>
                      <a:pPr marL="0" marR="0">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Labor Shortages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nSpc>
                          <a:spcPct val="107000"/>
                        </a:lnSpc>
                        <a:spcBef>
                          <a:spcPts val="0"/>
                        </a:spcBef>
                        <a:spcAft>
                          <a:spcPts val="0"/>
                        </a:spcAft>
                      </a:pPr>
                      <a:r>
                        <a:rPr lang="en-US" sz="600" b="1"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Mitigate: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Hiring additional staff, Hiring the employee from the staffing company</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Hiring contractors and backup employees ready in case someone leaves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All staff occupied; Employees left the work for good</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Sijan Dahal</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extLst>
                  <a:ext uri="{0D108BD9-81ED-4DB2-BD59-A6C34878D82A}">
                    <a16:rowId xmlns:a16="http://schemas.microsoft.com/office/drawing/2014/main" val="79382051"/>
                  </a:ext>
                </a:extLst>
              </a:tr>
              <a:tr h="835755">
                <a:tc>
                  <a:txBody>
                    <a:bodyPr/>
                    <a:lstStyle/>
                    <a:p>
                      <a:pPr marL="0" marR="0">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Weather Challenges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nSpc>
                          <a:spcPct val="107000"/>
                        </a:lnSpc>
                        <a:spcBef>
                          <a:spcPts val="0"/>
                        </a:spcBef>
                        <a:spcAft>
                          <a:spcPts val="0"/>
                        </a:spcAft>
                      </a:pPr>
                      <a:r>
                        <a:rPr lang="en-US" sz="600" b="1"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Acceptance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Monitoring weather regularly, construction work in the summer</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a:lnSpc>
                          <a:spcPct val="107000"/>
                        </a:lnSpc>
                        <a:spcBef>
                          <a:spcPts val="0"/>
                        </a:spcBef>
                        <a:spcAft>
                          <a:spcPts val="0"/>
                        </a:spcAft>
                      </a:pPr>
                      <a:r>
                        <a:rPr lang="en-US" sz="6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Pausing outdoor activities and focusing on indoor works</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Extreme weather conditions in MN.</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Blizzards, Snowstorms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Yaman Pandey</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extLst>
                  <a:ext uri="{0D108BD9-81ED-4DB2-BD59-A6C34878D82A}">
                    <a16:rowId xmlns:a16="http://schemas.microsoft.com/office/drawing/2014/main" val="1893095020"/>
                  </a:ext>
                </a:extLst>
              </a:tr>
              <a:tr h="724669">
                <a:tc>
                  <a:txBody>
                    <a:bodyPr/>
                    <a:lstStyle/>
                    <a:p>
                      <a:pPr marL="0" marR="0">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Technology Failure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nSpc>
                          <a:spcPct val="107000"/>
                        </a:lnSpc>
                        <a:spcBef>
                          <a:spcPts val="0"/>
                        </a:spcBef>
                        <a:spcAft>
                          <a:spcPts val="0"/>
                        </a:spcAft>
                      </a:pPr>
                      <a:r>
                        <a:rPr lang="en-US" sz="600" b="1"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Mitigate: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Patching and updating the software with the help of IT professionals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Backup system and tech support team standby</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Failure of Scoreboard </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Sijan Dahal</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extLst>
                  <a:ext uri="{0D108BD9-81ED-4DB2-BD59-A6C34878D82A}">
                    <a16:rowId xmlns:a16="http://schemas.microsoft.com/office/drawing/2014/main" val="2406398137"/>
                  </a:ext>
                </a:extLst>
              </a:tr>
              <a:tr h="595542">
                <a:tc>
                  <a:txBody>
                    <a:bodyPr/>
                    <a:lstStyle/>
                    <a:p>
                      <a:pPr marL="0" marR="0">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Over Budget</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nSpc>
                          <a:spcPct val="107000"/>
                        </a:lnSpc>
                        <a:spcBef>
                          <a:spcPts val="0"/>
                        </a:spcBef>
                        <a:spcAft>
                          <a:spcPts val="0"/>
                        </a:spcAft>
                      </a:pPr>
                      <a:r>
                        <a:rPr lang="en-US" sz="600" b="1"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Mitigate: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Minoring costs of the project and breaking down budgets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Reducing project scope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When the cost of the project exceeds by 20%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Yaman Pandey</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extLst>
                  <a:ext uri="{0D108BD9-81ED-4DB2-BD59-A6C34878D82A}">
                    <a16:rowId xmlns:a16="http://schemas.microsoft.com/office/drawing/2014/main" val="822773400"/>
                  </a:ext>
                </a:extLst>
              </a:tr>
              <a:tr h="475436">
                <a:tc>
                  <a:txBody>
                    <a:bodyPr/>
                    <a:lstStyle/>
                    <a:p>
                      <a:pPr marL="0" marR="0">
                        <a:lnSpc>
                          <a:spcPct val="107000"/>
                        </a:lnSpc>
                        <a:spcBef>
                          <a:spcPts val="0"/>
                        </a:spcBef>
                        <a:spcAft>
                          <a:spcPts val="0"/>
                        </a:spcAft>
                      </a:pPr>
                      <a:r>
                        <a:rPr lang="en-US" sz="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Equipment Delays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nSpc>
                          <a:spcPct val="107000"/>
                        </a:lnSpc>
                        <a:spcBef>
                          <a:spcPts val="0"/>
                        </a:spcBef>
                        <a:spcAft>
                          <a:spcPts val="0"/>
                        </a:spcAft>
                      </a:pPr>
                      <a:r>
                        <a:rPr lang="en-US" sz="600" b="1"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Mitigate:</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Contact the supplier regularly for the logistics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Supply from less than 50 miles i.e. Finding local suppliers</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logistics company delays the shipment</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a:lnSpc>
                          <a:spcPct val="107000"/>
                        </a:lnSpc>
                        <a:spcBef>
                          <a:spcPts val="0"/>
                        </a:spcBef>
                        <a:spcAft>
                          <a:spcPts val="0"/>
                        </a:spcAft>
                      </a:pPr>
                      <a:r>
                        <a:rPr lang="en-US" sz="6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Both</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367" marR="3236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extLst>
                  <a:ext uri="{0D108BD9-81ED-4DB2-BD59-A6C34878D82A}">
                    <a16:rowId xmlns:a16="http://schemas.microsoft.com/office/drawing/2014/main" val="1792376407"/>
                  </a:ext>
                </a:extLst>
              </a:tr>
            </a:tbl>
          </a:graphicData>
        </a:graphic>
      </p:graphicFrame>
    </p:spTree>
    <p:extLst>
      <p:ext uri="{BB962C8B-B14F-4D97-AF65-F5344CB8AC3E}">
        <p14:creationId xmlns:p14="http://schemas.microsoft.com/office/powerpoint/2010/main" val="403816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7">
          <a:extLst>
            <a:ext uri="{FF2B5EF4-FFF2-40B4-BE49-F238E27FC236}">
              <a16:creationId xmlns:a16="http://schemas.microsoft.com/office/drawing/2014/main" id="{C4975FCC-A679-0E5C-2664-81808B02CFD4}"/>
            </a:ext>
          </a:extLst>
        </p:cNvPr>
        <p:cNvGrpSpPr/>
        <p:nvPr/>
      </p:nvGrpSpPr>
      <p:grpSpPr>
        <a:xfrm>
          <a:off x="0" y="0"/>
          <a:ext cx="0" cy="0"/>
          <a:chOff x="0" y="0"/>
          <a:chExt cx="0" cy="0"/>
        </a:xfrm>
      </p:grpSpPr>
      <p:sp>
        <p:nvSpPr>
          <p:cNvPr id="858" name="Google Shape;858;p38">
            <a:extLst>
              <a:ext uri="{FF2B5EF4-FFF2-40B4-BE49-F238E27FC236}">
                <a16:creationId xmlns:a16="http://schemas.microsoft.com/office/drawing/2014/main" id="{5CAC7D00-6724-73A9-2EF9-75C9929E7FB9}"/>
              </a:ext>
            </a:extLst>
          </p:cNvPr>
          <p:cNvSpPr txBox="1">
            <a:spLocks noGrp="1"/>
          </p:cNvSpPr>
          <p:nvPr>
            <p:ph type="title"/>
          </p:nvPr>
        </p:nvSpPr>
        <p:spPr>
          <a:xfrm>
            <a:off x="1291500" y="2335953"/>
            <a:ext cx="3805200" cy="16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Project </a:t>
            </a:r>
            <a:br>
              <a:rPr lang="en-US"/>
            </a:br>
            <a:r>
              <a:rPr lang="en-US"/>
              <a:t>Execution</a:t>
            </a:r>
            <a:endParaRPr/>
          </a:p>
        </p:txBody>
      </p:sp>
      <p:sp>
        <p:nvSpPr>
          <p:cNvPr id="859" name="Google Shape;859;p38">
            <a:extLst>
              <a:ext uri="{FF2B5EF4-FFF2-40B4-BE49-F238E27FC236}">
                <a16:creationId xmlns:a16="http://schemas.microsoft.com/office/drawing/2014/main" id="{3D389DBC-2FFC-E207-F7D9-AB626A78E0A6}"/>
              </a:ext>
            </a:extLst>
          </p:cNvPr>
          <p:cNvSpPr txBox="1">
            <a:spLocks noGrp="1"/>
          </p:cNvSpPr>
          <p:nvPr>
            <p:ph type="title" idx="2"/>
          </p:nvPr>
        </p:nvSpPr>
        <p:spPr>
          <a:xfrm>
            <a:off x="1371600" y="1162347"/>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860" name="Google Shape;860;p38">
            <a:extLst>
              <a:ext uri="{FF2B5EF4-FFF2-40B4-BE49-F238E27FC236}">
                <a16:creationId xmlns:a16="http://schemas.microsoft.com/office/drawing/2014/main" id="{3E8ED929-073A-FC38-CF78-D8BB2602D57B}"/>
              </a:ext>
            </a:extLst>
          </p:cNvPr>
          <p:cNvGrpSpPr/>
          <p:nvPr/>
        </p:nvGrpSpPr>
        <p:grpSpPr>
          <a:xfrm>
            <a:off x="5454150" y="1236940"/>
            <a:ext cx="2976748" cy="2669620"/>
            <a:chOff x="5454150" y="1236940"/>
            <a:chExt cx="2976748" cy="2669620"/>
          </a:xfrm>
        </p:grpSpPr>
        <p:pic>
          <p:nvPicPr>
            <p:cNvPr id="861" name="Google Shape;861;p38">
              <a:extLst>
                <a:ext uri="{FF2B5EF4-FFF2-40B4-BE49-F238E27FC236}">
                  <a16:creationId xmlns:a16="http://schemas.microsoft.com/office/drawing/2014/main" id="{A8533C29-8751-66A7-5778-494FF57BB236}"/>
                </a:ext>
              </a:extLst>
            </p:cNvPr>
            <p:cNvPicPr preferRelativeResize="0"/>
            <p:nvPr/>
          </p:nvPicPr>
          <p:blipFill rotWithShape="1">
            <a:blip r:embed="rId3">
              <a:alphaModFix/>
            </a:blip>
            <a:srcRect l="13851" t="18885" r="14190" b="15033"/>
            <a:stretch/>
          </p:blipFill>
          <p:spPr>
            <a:xfrm>
              <a:off x="5454150" y="1236940"/>
              <a:ext cx="2976748" cy="2669620"/>
            </a:xfrm>
            <a:prstGeom prst="rect">
              <a:avLst/>
            </a:prstGeom>
            <a:noFill/>
            <a:ln>
              <a:noFill/>
            </a:ln>
          </p:spPr>
        </p:pic>
        <p:grpSp>
          <p:nvGrpSpPr>
            <p:cNvPr id="862" name="Google Shape;862;p38">
              <a:extLst>
                <a:ext uri="{FF2B5EF4-FFF2-40B4-BE49-F238E27FC236}">
                  <a16:creationId xmlns:a16="http://schemas.microsoft.com/office/drawing/2014/main" id="{559F8033-397E-EF83-F9BB-1BC91E559E37}"/>
                </a:ext>
              </a:extLst>
            </p:cNvPr>
            <p:cNvGrpSpPr/>
            <p:nvPr/>
          </p:nvGrpSpPr>
          <p:grpSpPr>
            <a:xfrm>
              <a:off x="5636955" y="2809468"/>
              <a:ext cx="1097090" cy="1097090"/>
              <a:chOff x="-423175" y="2918850"/>
              <a:chExt cx="822900" cy="822900"/>
            </a:xfrm>
          </p:grpSpPr>
          <p:sp>
            <p:nvSpPr>
              <p:cNvPr id="863" name="Google Shape;863;p38">
                <a:extLst>
                  <a:ext uri="{FF2B5EF4-FFF2-40B4-BE49-F238E27FC236}">
                    <a16:creationId xmlns:a16="http://schemas.microsoft.com/office/drawing/2014/main" id="{E7FC30DC-4D5F-3C51-7605-DAB159BB3852}"/>
                  </a:ext>
                </a:extLst>
              </p:cNvPr>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4" name="Google Shape;864;p38">
                <a:extLst>
                  <a:ext uri="{FF2B5EF4-FFF2-40B4-BE49-F238E27FC236}">
                    <a16:creationId xmlns:a16="http://schemas.microsoft.com/office/drawing/2014/main" id="{CEA3F778-E8CB-170E-D51E-531A419A5804}"/>
                  </a:ext>
                </a:extLst>
              </p:cNvPr>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5" name="Google Shape;865;p38">
                <a:extLst>
                  <a:ext uri="{FF2B5EF4-FFF2-40B4-BE49-F238E27FC236}">
                    <a16:creationId xmlns:a16="http://schemas.microsoft.com/office/drawing/2014/main" id="{0786EC81-85FB-A833-4310-4FFEA580DBD6}"/>
                  </a:ext>
                </a:extLst>
              </p:cNvPr>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6" name="Google Shape;866;p38">
                <a:extLst>
                  <a:ext uri="{FF2B5EF4-FFF2-40B4-BE49-F238E27FC236}">
                    <a16:creationId xmlns:a16="http://schemas.microsoft.com/office/drawing/2014/main" id="{7E033D4D-8B84-6D4C-3550-7FE413719118}"/>
                  </a:ext>
                </a:extLst>
              </p:cNvPr>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7" name="Google Shape;867;p38">
                <a:extLst>
                  <a:ext uri="{FF2B5EF4-FFF2-40B4-BE49-F238E27FC236}">
                    <a16:creationId xmlns:a16="http://schemas.microsoft.com/office/drawing/2014/main" id="{2318BEFE-EAD3-3979-AFE4-B32A86B8BCB0}"/>
                  </a:ext>
                </a:extLst>
              </p:cNvPr>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8" name="Google Shape;868;p38">
                <a:extLst>
                  <a:ext uri="{FF2B5EF4-FFF2-40B4-BE49-F238E27FC236}">
                    <a16:creationId xmlns:a16="http://schemas.microsoft.com/office/drawing/2014/main" id="{F0479570-A2B8-5330-3D4F-520528BEEAAA}"/>
                  </a:ext>
                </a:extLst>
              </p:cNvPr>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9" name="Google Shape;869;p38">
                <a:extLst>
                  <a:ext uri="{FF2B5EF4-FFF2-40B4-BE49-F238E27FC236}">
                    <a16:creationId xmlns:a16="http://schemas.microsoft.com/office/drawing/2014/main" id="{D9DAC099-C09E-6189-1FF5-9AD4E3539CD4}"/>
                  </a:ext>
                </a:extLst>
              </p:cNvPr>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0" name="Google Shape;870;p38">
                <a:extLst>
                  <a:ext uri="{FF2B5EF4-FFF2-40B4-BE49-F238E27FC236}">
                    <a16:creationId xmlns:a16="http://schemas.microsoft.com/office/drawing/2014/main" id="{793C8713-8270-E3C0-F6EA-F71E7AB56FDC}"/>
                  </a:ext>
                </a:extLst>
              </p:cNvPr>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871" name="Google Shape;871;p38">
              <a:extLst>
                <a:ext uri="{FF2B5EF4-FFF2-40B4-BE49-F238E27FC236}">
                  <a16:creationId xmlns:a16="http://schemas.microsoft.com/office/drawing/2014/main" id="{C329431C-A1BC-4827-A3A8-555AB539B8C9}"/>
                </a:ext>
              </a:extLst>
            </p:cNvPr>
            <p:cNvSpPr/>
            <p:nvPr/>
          </p:nvSpPr>
          <p:spPr>
            <a:xfrm flipH="1">
              <a:off x="7728854" y="153126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384436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50" y="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Resource Allocation – Before Levelling the Slack</a:t>
            </a:r>
            <a:endParaRPr dirty="0"/>
          </a:p>
        </p:txBody>
      </p:sp>
      <p:pic>
        <p:nvPicPr>
          <p:cNvPr id="2" name="Picture 1">
            <a:extLst>
              <a:ext uri="{FF2B5EF4-FFF2-40B4-BE49-F238E27FC236}">
                <a16:creationId xmlns:a16="http://schemas.microsoft.com/office/drawing/2014/main" id="{E574CBC4-20E5-C58A-AC96-49A70CA33E6C}"/>
              </a:ext>
            </a:extLst>
          </p:cNvPr>
          <p:cNvPicPr>
            <a:picLocks noChangeAspect="1"/>
          </p:cNvPicPr>
          <p:nvPr/>
        </p:nvPicPr>
        <p:blipFill>
          <a:blip r:embed="rId3"/>
          <a:stretch>
            <a:fillRect/>
          </a:stretch>
        </p:blipFill>
        <p:spPr>
          <a:xfrm>
            <a:off x="238895" y="940267"/>
            <a:ext cx="8792333" cy="4021929"/>
          </a:xfrm>
          <a:prstGeom prst="rect">
            <a:avLst/>
          </a:prstGeom>
        </p:spPr>
      </p:pic>
    </p:spTree>
    <p:extLst>
      <p:ext uri="{BB962C8B-B14F-4D97-AF65-F5344CB8AC3E}">
        <p14:creationId xmlns:p14="http://schemas.microsoft.com/office/powerpoint/2010/main" val="2018369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50" y="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Project Timeline without Levelling the Slack</a:t>
            </a:r>
          </a:p>
        </p:txBody>
      </p:sp>
      <p:pic>
        <p:nvPicPr>
          <p:cNvPr id="3" name="Picture 2" descr="A screenshot of a computer&#10;&#10;Description automatically generated">
            <a:extLst>
              <a:ext uri="{FF2B5EF4-FFF2-40B4-BE49-F238E27FC236}">
                <a16:creationId xmlns:a16="http://schemas.microsoft.com/office/drawing/2014/main" id="{A9800261-6015-BF7A-53C2-7B05B2056F88}"/>
              </a:ext>
            </a:extLst>
          </p:cNvPr>
          <p:cNvPicPr>
            <a:picLocks noChangeAspect="1"/>
          </p:cNvPicPr>
          <p:nvPr/>
        </p:nvPicPr>
        <p:blipFill>
          <a:blip r:embed="rId3"/>
          <a:stretch>
            <a:fillRect/>
          </a:stretch>
        </p:blipFill>
        <p:spPr>
          <a:xfrm>
            <a:off x="1789386" y="592455"/>
            <a:ext cx="5943600" cy="4551045"/>
          </a:xfrm>
          <a:prstGeom prst="rect">
            <a:avLst/>
          </a:prstGeom>
        </p:spPr>
      </p:pic>
    </p:spTree>
    <p:extLst>
      <p:ext uri="{BB962C8B-B14F-4D97-AF65-F5344CB8AC3E}">
        <p14:creationId xmlns:p14="http://schemas.microsoft.com/office/powerpoint/2010/main" val="3002690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50" y="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Project Timeline After Levelling the Slack</a:t>
            </a:r>
          </a:p>
        </p:txBody>
      </p:sp>
      <p:pic>
        <p:nvPicPr>
          <p:cNvPr id="2" name="Picture 1">
            <a:extLst>
              <a:ext uri="{FF2B5EF4-FFF2-40B4-BE49-F238E27FC236}">
                <a16:creationId xmlns:a16="http://schemas.microsoft.com/office/drawing/2014/main" id="{DDD0B181-D0AA-678D-0417-3AE52FC39F2C}"/>
              </a:ext>
            </a:extLst>
          </p:cNvPr>
          <p:cNvPicPr>
            <a:picLocks noChangeAspect="1"/>
          </p:cNvPicPr>
          <p:nvPr/>
        </p:nvPicPr>
        <p:blipFill>
          <a:blip r:embed="rId3"/>
          <a:stretch>
            <a:fillRect/>
          </a:stretch>
        </p:blipFill>
        <p:spPr>
          <a:xfrm>
            <a:off x="1773363" y="721220"/>
            <a:ext cx="5944115" cy="4237087"/>
          </a:xfrm>
          <a:prstGeom prst="rect">
            <a:avLst/>
          </a:prstGeom>
        </p:spPr>
      </p:pic>
    </p:spTree>
    <p:extLst>
      <p:ext uri="{BB962C8B-B14F-4D97-AF65-F5344CB8AC3E}">
        <p14:creationId xmlns:p14="http://schemas.microsoft.com/office/powerpoint/2010/main" val="3438829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50" y="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Status Report</a:t>
            </a:r>
          </a:p>
        </p:txBody>
      </p:sp>
      <p:pic>
        <p:nvPicPr>
          <p:cNvPr id="3" name="Picture 2">
            <a:extLst>
              <a:ext uri="{FF2B5EF4-FFF2-40B4-BE49-F238E27FC236}">
                <a16:creationId xmlns:a16="http://schemas.microsoft.com/office/drawing/2014/main" id="{4618DFAD-01D3-A29A-4FA5-BE86B8982DBA}"/>
              </a:ext>
            </a:extLst>
          </p:cNvPr>
          <p:cNvPicPr>
            <a:picLocks noChangeAspect="1"/>
          </p:cNvPicPr>
          <p:nvPr/>
        </p:nvPicPr>
        <p:blipFill>
          <a:blip r:embed="rId3"/>
          <a:stretch>
            <a:fillRect/>
          </a:stretch>
        </p:blipFill>
        <p:spPr>
          <a:xfrm>
            <a:off x="1677298" y="667385"/>
            <a:ext cx="6262370" cy="4476115"/>
          </a:xfrm>
          <a:prstGeom prst="rect">
            <a:avLst/>
          </a:prstGeom>
        </p:spPr>
      </p:pic>
    </p:spTree>
    <p:extLst>
      <p:ext uri="{BB962C8B-B14F-4D97-AF65-F5344CB8AC3E}">
        <p14:creationId xmlns:p14="http://schemas.microsoft.com/office/powerpoint/2010/main" val="3600745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50" y="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Changing Working Time In Holidays</a:t>
            </a:r>
          </a:p>
        </p:txBody>
      </p:sp>
      <p:pic>
        <p:nvPicPr>
          <p:cNvPr id="2" name="Picture 1" descr="A screenshot of a computer&#10;&#10;Description automatically generated">
            <a:extLst>
              <a:ext uri="{FF2B5EF4-FFF2-40B4-BE49-F238E27FC236}">
                <a16:creationId xmlns:a16="http://schemas.microsoft.com/office/drawing/2014/main" id="{BE465F86-207D-E9B0-E149-D06763379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11" y="572700"/>
            <a:ext cx="6936828" cy="4192482"/>
          </a:xfrm>
          <a:prstGeom prst="rect">
            <a:avLst/>
          </a:prstGeom>
        </p:spPr>
      </p:pic>
    </p:spTree>
    <p:extLst>
      <p:ext uri="{BB962C8B-B14F-4D97-AF65-F5344CB8AC3E}">
        <p14:creationId xmlns:p14="http://schemas.microsoft.com/office/powerpoint/2010/main" val="2955638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49" y="-6306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Project Closure Contract</a:t>
            </a:r>
          </a:p>
        </p:txBody>
      </p:sp>
      <p:pic>
        <p:nvPicPr>
          <p:cNvPr id="3" name="Picture 2">
            <a:extLst>
              <a:ext uri="{FF2B5EF4-FFF2-40B4-BE49-F238E27FC236}">
                <a16:creationId xmlns:a16="http://schemas.microsoft.com/office/drawing/2014/main" id="{AF6C645B-5E24-190B-8F79-E1AAFE039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922" y="381635"/>
            <a:ext cx="5050155" cy="4761865"/>
          </a:xfrm>
          <a:prstGeom prst="rect">
            <a:avLst/>
          </a:prstGeom>
        </p:spPr>
      </p:pic>
    </p:spTree>
    <p:extLst>
      <p:ext uri="{BB962C8B-B14F-4D97-AF65-F5344CB8AC3E}">
        <p14:creationId xmlns:p14="http://schemas.microsoft.com/office/powerpoint/2010/main" val="2155557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49" y="-6306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t>ProjectAccomplishmet</a:t>
            </a:r>
            <a:endParaRPr lang="en-US" sz="2400" dirty="0"/>
          </a:p>
        </p:txBody>
      </p:sp>
      <p:graphicFrame>
        <p:nvGraphicFramePr>
          <p:cNvPr id="5" name="Table 4">
            <a:extLst>
              <a:ext uri="{FF2B5EF4-FFF2-40B4-BE49-F238E27FC236}">
                <a16:creationId xmlns:a16="http://schemas.microsoft.com/office/drawing/2014/main" id="{026D2BEC-F36D-B72C-45D1-35DA859C560E}"/>
              </a:ext>
            </a:extLst>
          </p:cNvPr>
          <p:cNvGraphicFramePr>
            <a:graphicFrameLocks noGrp="1"/>
          </p:cNvGraphicFramePr>
          <p:nvPr>
            <p:extLst>
              <p:ext uri="{D42A27DB-BD31-4B8C-83A1-F6EECF244321}">
                <p14:modId xmlns:p14="http://schemas.microsoft.com/office/powerpoint/2010/main" val="3169930042"/>
              </p:ext>
            </p:extLst>
          </p:nvPr>
        </p:nvGraphicFramePr>
        <p:xfrm>
          <a:off x="1496935" y="509638"/>
          <a:ext cx="5897880" cy="1736725"/>
        </p:xfrm>
        <a:graphic>
          <a:graphicData uri="http://schemas.openxmlformats.org/drawingml/2006/table">
            <a:tbl>
              <a:tblPr firstRow="1" firstCol="1" bandRow="1"/>
              <a:tblGrid>
                <a:gridCol w="1691005">
                  <a:extLst>
                    <a:ext uri="{9D8B030D-6E8A-4147-A177-3AD203B41FA5}">
                      <a16:colId xmlns:a16="http://schemas.microsoft.com/office/drawing/2014/main" val="4268082665"/>
                    </a:ext>
                  </a:extLst>
                </a:gridCol>
                <a:gridCol w="4206875">
                  <a:extLst>
                    <a:ext uri="{9D8B030D-6E8A-4147-A177-3AD203B41FA5}">
                      <a16:colId xmlns:a16="http://schemas.microsoft.com/office/drawing/2014/main" val="2689726848"/>
                    </a:ext>
                  </a:extLst>
                </a:gridCol>
              </a:tblGrid>
              <a:tr h="347345">
                <a:tc>
                  <a:txBody>
                    <a:bodyPr/>
                    <a:lstStyle/>
                    <a:p>
                      <a:pPr marL="374650" marR="0" algn="l">
                        <a:spcBef>
                          <a:spcPts val="600"/>
                        </a:spcBef>
                        <a:spcAft>
                          <a:spcPts val="600"/>
                        </a:spcAft>
                      </a:pPr>
                      <a:r>
                        <a:rPr lang="en-US" sz="1000" b="0" kern="1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Project Name:</a:t>
                      </a:r>
                      <a:endParaRPr lang="en-US" sz="12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228600" marR="0" algn="l">
                        <a:lnSpc>
                          <a:spcPct val="107000"/>
                        </a:lnSpc>
                        <a:spcBef>
                          <a:spcPts val="600"/>
                        </a:spcBef>
                        <a:spcAft>
                          <a:spcPts val="600"/>
                        </a:spcAft>
                      </a:pPr>
                      <a:r>
                        <a:rPr lang="en-US" sz="1100" b="1" kern="100" dirty="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Mankato Ice Hockey Arena</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21209825"/>
                  </a:ext>
                </a:extLst>
              </a:tr>
              <a:tr h="347345">
                <a:tc>
                  <a:txBody>
                    <a:bodyPr/>
                    <a:lstStyle/>
                    <a:p>
                      <a:pPr marL="228600" marR="0" algn="l">
                        <a:spcBef>
                          <a:spcPts val="600"/>
                        </a:spcBef>
                        <a:spcAft>
                          <a:spcPts val="600"/>
                        </a:spcAft>
                      </a:pPr>
                      <a:r>
                        <a:rPr lang="en-US" sz="1000" b="0" kern="1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Governing Body: </a:t>
                      </a:r>
                      <a:endParaRPr lang="en-US" sz="12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228600" marR="0" algn="l">
                        <a:lnSpc>
                          <a:spcPct val="107000"/>
                        </a:lnSpc>
                        <a:spcBef>
                          <a:spcPts val="600"/>
                        </a:spcBef>
                        <a:spcAft>
                          <a:spcPts val="600"/>
                        </a:spcAft>
                      </a:pPr>
                      <a:r>
                        <a:rPr lang="en-US" sz="11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Minnesota State University, Mankato</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extLst>
                  <a:ext uri="{0D108BD9-81ED-4DB2-BD59-A6C34878D82A}">
                    <a16:rowId xmlns:a16="http://schemas.microsoft.com/office/drawing/2014/main" val="914172552"/>
                  </a:ext>
                </a:extLst>
              </a:tr>
              <a:tr h="347345">
                <a:tc>
                  <a:txBody>
                    <a:bodyPr/>
                    <a:lstStyle/>
                    <a:p>
                      <a:pPr marL="228600" marR="0" algn="l">
                        <a:spcBef>
                          <a:spcPts val="600"/>
                        </a:spcBef>
                        <a:spcAft>
                          <a:spcPts val="600"/>
                        </a:spcAft>
                      </a:pPr>
                      <a:r>
                        <a:rPr lang="en-US" sz="1000" b="0" kern="1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Executive Sponsor: </a:t>
                      </a:r>
                      <a:endParaRPr lang="en-US" sz="12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228600" marR="0" algn="l">
                        <a:lnSpc>
                          <a:spcPct val="107000"/>
                        </a:lnSpc>
                        <a:spcBef>
                          <a:spcPts val="600"/>
                        </a:spcBef>
                        <a:spcAft>
                          <a:spcPts val="600"/>
                        </a:spcAft>
                      </a:pPr>
                      <a:r>
                        <a:rPr lang="en-US" sz="11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Minnesota State University, Mankato</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extLst>
                  <a:ext uri="{0D108BD9-81ED-4DB2-BD59-A6C34878D82A}">
                    <a16:rowId xmlns:a16="http://schemas.microsoft.com/office/drawing/2014/main" val="638832554"/>
                  </a:ext>
                </a:extLst>
              </a:tr>
              <a:tr h="347345">
                <a:tc>
                  <a:txBody>
                    <a:bodyPr/>
                    <a:lstStyle/>
                    <a:p>
                      <a:pPr marL="228600" marR="0" algn="l">
                        <a:spcBef>
                          <a:spcPts val="600"/>
                        </a:spcBef>
                        <a:spcAft>
                          <a:spcPts val="600"/>
                        </a:spcAft>
                      </a:pPr>
                      <a:r>
                        <a:rPr lang="en-US" sz="1000" b="0" kern="1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Project Manager:</a:t>
                      </a:r>
                      <a:endParaRPr lang="en-US" sz="12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228600" marR="0" algn="l">
                        <a:lnSpc>
                          <a:spcPct val="107000"/>
                        </a:lnSpc>
                        <a:spcBef>
                          <a:spcPts val="600"/>
                        </a:spcBef>
                        <a:spcAft>
                          <a:spcPts val="600"/>
                        </a:spcAft>
                      </a:pPr>
                      <a:r>
                        <a:rPr lang="en-US" sz="11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Sijan Dahal &amp; Yaman Pandey</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extLst>
                  <a:ext uri="{0D108BD9-81ED-4DB2-BD59-A6C34878D82A}">
                    <a16:rowId xmlns:a16="http://schemas.microsoft.com/office/drawing/2014/main" val="3802746471"/>
                  </a:ext>
                </a:extLst>
              </a:tr>
              <a:tr h="347345">
                <a:tc>
                  <a:txBody>
                    <a:bodyPr/>
                    <a:lstStyle/>
                    <a:p>
                      <a:pPr marL="228600" marR="0" algn="l">
                        <a:spcBef>
                          <a:spcPts val="600"/>
                        </a:spcBef>
                        <a:spcAft>
                          <a:spcPts val="600"/>
                        </a:spcAft>
                      </a:pPr>
                      <a:r>
                        <a:rPr lang="en-US" sz="1000" b="0" kern="1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Date:	</a:t>
                      </a:r>
                      <a:endParaRPr lang="en-US" sz="1200" b="1"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228600" marR="0" algn="l">
                        <a:lnSpc>
                          <a:spcPct val="107000"/>
                        </a:lnSpc>
                        <a:spcBef>
                          <a:spcPts val="600"/>
                        </a:spcBef>
                        <a:spcAft>
                          <a:spcPts val="600"/>
                        </a:spcAft>
                      </a:pPr>
                      <a:r>
                        <a:rPr lang="en-US" sz="11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12/11/2027</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extLst>
                  <a:ext uri="{0D108BD9-81ED-4DB2-BD59-A6C34878D82A}">
                    <a16:rowId xmlns:a16="http://schemas.microsoft.com/office/drawing/2014/main" val="3828426849"/>
                  </a:ext>
                </a:extLst>
              </a:tr>
            </a:tbl>
          </a:graphicData>
        </a:graphic>
      </p:graphicFrame>
      <p:graphicFrame>
        <p:nvGraphicFramePr>
          <p:cNvPr id="7" name="Table 6">
            <a:extLst>
              <a:ext uri="{FF2B5EF4-FFF2-40B4-BE49-F238E27FC236}">
                <a16:creationId xmlns:a16="http://schemas.microsoft.com/office/drawing/2014/main" id="{10CDD14E-DB7F-3F52-C62E-441F6000ED70}"/>
              </a:ext>
            </a:extLst>
          </p:cNvPr>
          <p:cNvGraphicFramePr>
            <a:graphicFrameLocks noGrp="1"/>
          </p:cNvGraphicFramePr>
          <p:nvPr>
            <p:extLst>
              <p:ext uri="{D42A27DB-BD31-4B8C-83A1-F6EECF244321}">
                <p14:modId xmlns:p14="http://schemas.microsoft.com/office/powerpoint/2010/main" val="3032497875"/>
              </p:ext>
            </p:extLst>
          </p:nvPr>
        </p:nvGraphicFramePr>
        <p:xfrm>
          <a:off x="1496935" y="2199428"/>
          <a:ext cx="6333490" cy="2734461"/>
        </p:xfrm>
        <a:graphic>
          <a:graphicData uri="http://schemas.openxmlformats.org/drawingml/2006/table">
            <a:tbl>
              <a:tblPr firstRow="1" firstCol="1" bandRow="1"/>
              <a:tblGrid>
                <a:gridCol w="2947670">
                  <a:extLst>
                    <a:ext uri="{9D8B030D-6E8A-4147-A177-3AD203B41FA5}">
                      <a16:colId xmlns:a16="http://schemas.microsoft.com/office/drawing/2014/main" val="1525524267"/>
                    </a:ext>
                  </a:extLst>
                </a:gridCol>
                <a:gridCol w="3385820">
                  <a:extLst>
                    <a:ext uri="{9D8B030D-6E8A-4147-A177-3AD203B41FA5}">
                      <a16:colId xmlns:a16="http://schemas.microsoft.com/office/drawing/2014/main" val="2526264758"/>
                    </a:ext>
                  </a:extLst>
                </a:gridCol>
              </a:tblGrid>
              <a:tr h="431466">
                <a:tc>
                  <a:txBody>
                    <a:bodyPr/>
                    <a:lstStyle/>
                    <a:p>
                      <a:pPr marL="0" marR="0" algn="just">
                        <a:lnSpc>
                          <a:spcPct val="107000"/>
                        </a:lnSpc>
                        <a:spcBef>
                          <a:spcPts val="0"/>
                        </a:spcBef>
                        <a:spcAft>
                          <a:spcPts val="0"/>
                        </a:spcAft>
                      </a:pPr>
                      <a:r>
                        <a:rPr lang="en-US" sz="11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Accomplishment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a:txBody>
                    <a:bodyPr/>
                    <a:lstStyle/>
                    <a:p>
                      <a:pPr marL="0" marR="0" algn="just">
                        <a:lnSpc>
                          <a:spcPct val="107000"/>
                        </a:lnSpc>
                        <a:spcBef>
                          <a:spcPts val="0"/>
                        </a:spcBef>
                        <a:spcAft>
                          <a:spcPts val="0"/>
                        </a:spcAft>
                      </a:pPr>
                      <a:r>
                        <a:rPr lang="en-US" sz="11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Details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extLst>
                  <a:ext uri="{0D108BD9-81ED-4DB2-BD59-A6C34878D82A}">
                    <a16:rowId xmlns:a16="http://schemas.microsoft.com/office/drawing/2014/main" val="3629866809"/>
                  </a:ext>
                </a:extLst>
              </a:tr>
              <a:tr h="480021">
                <a:tc>
                  <a:txBody>
                    <a:bodyPr/>
                    <a:lstStyle/>
                    <a:p>
                      <a:pPr marL="0" marR="0" algn="just">
                        <a:lnSpc>
                          <a:spcPct val="107000"/>
                        </a:lnSpc>
                        <a:spcBef>
                          <a:spcPts val="0"/>
                        </a:spcBef>
                        <a:spcAft>
                          <a:spcPts val="0"/>
                        </a:spcAft>
                      </a:pPr>
                      <a:r>
                        <a:rPr lang="en-US" sz="11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Mankato Arena Design Completion</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a:txBody>
                    <a:bodyPr/>
                    <a:lstStyle/>
                    <a:p>
                      <a:pPr marL="0" marR="0" algn="just">
                        <a:lnSpc>
                          <a:spcPct val="107000"/>
                        </a:lnSpc>
                        <a:spcBef>
                          <a:spcPts val="0"/>
                        </a:spcBef>
                        <a:spcAft>
                          <a:spcPts val="0"/>
                        </a:spcAft>
                      </a:pPr>
                      <a:r>
                        <a:rPr lang="en-US" sz="11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designed was done by Architecture and was approved by MSU.</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3CAEB"/>
                    </a:solidFill>
                  </a:tcPr>
                </a:tc>
                <a:extLst>
                  <a:ext uri="{0D108BD9-81ED-4DB2-BD59-A6C34878D82A}">
                    <a16:rowId xmlns:a16="http://schemas.microsoft.com/office/drawing/2014/main" val="3428673015"/>
                  </a:ext>
                </a:extLst>
              </a:tr>
              <a:tr h="480021">
                <a:tc>
                  <a:txBody>
                    <a:bodyPr/>
                    <a:lstStyle/>
                    <a:p>
                      <a:pPr marL="0" marR="0">
                        <a:lnSpc>
                          <a:spcPct val="107000"/>
                        </a:lnSpc>
                        <a:spcBef>
                          <a:spcPts val="0"/>
                        </a:spcBef>
                        <a:spcAft>
                          <a:spcPts val="0"/>
                        </a:spcAft>
                      </a:pPr>
                      <a:r>
                        <a:rPr lang="en-US" sz="11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Permits Secured</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a:txBody>
                    <a:bodyPr/>
                    <a:lstStyle/>
                    <a:p>
                      <a:pPr marL="0" marR="0" algn="just">
                        <a:lnSpc>
                          <a:spcPct val="107000"/>
                        </a:lnSpc>
                        <a:spcBef>
                          <a:spcPts val="0"/>
                        </a:spcBef>
                        <a:spcAft>
                          <a:spcPts val="0"/>
                        </a:spcAft>
                      </a:pPr>
                      <a:r>
                        <a:rPr lang="en-US" sz="11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necessary permits to start the construction was approved from blue earth county.</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E4F5"/>
                    </a:solidFill>
                  </a:tcPr>
                </a:tc>
                <a:extLst>
                  <a:ext uri="{0D108BD9-81ED-4DB2-BD59-A6C34878D82A}">
                    <a16:rowId xmlns:a16="http://schemas.microsoft.com/office/drawing/2014/main" val="296557088"/>
                  </a:ext>
                </a:extLst>
              </a:tr>
              <a:tr h="480021">
                <a:tc>
                  <a:txBody>
                    <a:bodyPr/>
                    <a:lstStyle/>
                    <a:p>
                      <a:pPr marL="0" marR="0">
                        <a:lnSpc>
                          <a:spcPct val="107000"/>
                        </a:lnSpc>
                        <a:spcBef>
                          <a:spcPts val="0"/>
                        </a:spcBef>
                        <a:spcAft>
                          <a:spcPts val="0"/>
                        </a:spcAft>
                      </a:pPr>
                      <a:r>
                        <a:rPr lang="en-US" sz="11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Construction Completion</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a:txBody>
                    <a:bodyPr/>
                    <a:lstStyle/>
                    <a:p>
                      <a:pPr marL="0" marR="0" algn="just">
                        <a:lnSpc>
                          <a:spcPct val="107000"/>
                        </a:lnSpc>
                        <a:spcBef>
                          <a:spcPts val="0"/>
                        </a:spcBef>
                        <a:spcAft>
                          <a:spcPts val="0"/>
                        </a:spcAft>
                      </a:pPr>
                      <a:r>
                        <a:rPr lang="en-US" sz="11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Ice Hockey arena was completed on time and within budget of $ 50 million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3CAEB"/>
                    </a:solidFill>
                  </a:tcPr>
                </a:tc>
                <a:extLst>
                  <a:ext uri="{0D108BD9-81ED-4DB2-BD59-A6C34878D82A}">
                    <a16:rowId xmlns:a16="http://schemas.microsoft.com/office/drawing/2014/main" val="3049419075"/>
                  </a:ext>
                </a:extLst>
              </a:tr>
              <a:tr h="431466">
                <a:tc>
                  <a:txBody>
                    <a:bodyPr/>
                    <a:lstStyle/>
                    <a:p>
                      <a:pPr marL="0" marR="0" algn="just">
                        <a:lnSpc>
                          <a:spcPct val="107000"/>
                        </a:lnSpc>
                        <a:spcBef>
                          <a:spcPts val="0"/>
                        </a:spcBef>
                        <a:spcAft>
                          <a:spcPts val="0"/>
                        </a:spcAft>
                      </a:pPr>
                      <a:r>
                        <a:rPr lang="en-US" sz="11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Operational and IT infrastructure setup</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a:txBody>
                    <a:bodyPr/>
                    <a:lstStyle/>
                    <a:p>
                      <a:pPr marL="0" marR="0" algn="just">
                        <a:lnSpc>
                          <a:spcPct val="107000"/>
                        </a:lnSpc>
                        <a:spcBef>
                          <a:spcPts val="0"/>
                        </a:spcBef>
                        <a:spcAft>
                          <a:spcPts val="0"/>
                        </a:spcAft>
                      </a:pPr>
                      <a:r>
                        <a:rPr lang="en-US" sz="11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All the infrastructure such as Ice Rink, Cooling System, Digital Scoreboard have been finalized.</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E4F5"/>
                    </a:solidFill>
                  </a:tcPr>
                </a:tc>
                <a:extLst>
                  <a:ext uri="{0D108BD9-81ED-4DB2-BD59-A6C34878D82A}">
                    <a16:rowId xmlns:a16="http://schemas.microsoft.com/office/drawing/2014/main" val="2342095134"/>
                  </a:ext>
                </a:extLst>
              </a:tr>
              <a:tr h="431466">
                <a:tc>
                  <a:txBody>
                    <a:bodyPr/>
                    <a:lstStyle/>
                    <a:p>
                      <a:pPr marL="0" marR="0" algn="just">
                        <a:lnSpc>
                          <a:spcPct val="107000"/>
                        </a:lnSpc>
                        <a:spcBef>
                          <a:spcPts val="0"/>
                        </a:spcBef>
                        <a:spcAft>
                          <a:spcPts val="0"/>
                        </a:spcAft>
                      </a:pPr>
                      <a:r>
                        <a:rPr lang="en-US" sz="11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algn="just">
                        <a:lnSpc>
                          <a:spcPct val="107000"/>
                        </a:lnSpc>
                        <a:spcBef>
                          <a:spcPts val="0"/>
                        </a:spcBef>
                        <a:spcAft>
                          <a:spcPts val="0"/>
                        </a:spcAft>
                      </a:pPr>
                      <a:r>
                        <a:rPr lang="en-US" sz="11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3CAEB"/>
                    </a:solidFill>
                  </a:tcPr>
                </a:tc>
                <a:extLst>
                  <a:ext uri="{0D108BD9-81ED-4DB2-BD59-A6C34878D82A}">
                    <a16:rowId xmlns:a16="http://schemas.microsoft.com/office/drawing/2014/main" val="1708440979"/>
                  </a:ext>
                </a:extLst>
              </a:tr>
            </a:tbl>
          </a:graphicData>
        </a:graphic>
      </p:graphicFrame>
    </p:spTree>
    <p:extLst>
      <p:ext uri="{BB962C8B-B14F-4D97-AF65-F5344CB8AC3E}">
        <p14:creationId xmlns:p14="http://schemas.microsoft.com/office/powerpoint/2010/main" val="3301993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7">
          <a:extLst>
            <a:ext uri="{FF2B5EF4-FFF2-40B4-BE49-F238E27FC236}">
              <a16:creationId xmlns:a16="http://schemas.microsoft.com/office/drawing/2014/main" id="{CAB72091-C892-38B7-D518-6E422035F150}"/>
            </a:ext>
          </a:extLst>
        </p:cNvPr>
        <p:cNvGrpSpPr/>
        <p:nvPr/>
      </p:nvGrpSpPr>
      <p:grpSpPr>
        <a:xfrm>
          <a:off x="0" y="0"/>
          <a:ext cx="0" cy="0"/>
          <a:chOff x="0" y="0"/>
          <a:chExt cx="0" cy="0"/>
        </a:xfrm>
      </p:grpSpPr>
      <p:sp>
        <p:nvSpPr>
          <p:cNvPr id="858" name="Google Shape;858;p38">
            <a:extLst>
              <a:ext uri="{FF2B5EF4-FFF2-40B4-BE49-F238E27FC236}">
                <a16:creationId xmlns:a16="http://schemas.microsoft.com/office/drawing/2014/main" id="{5AD71641-C954-F4A5-1E0C-25AFFB87911B}"/>
              </a:ext>
            </a:extLst>
          </p:cNvPr>
          <p:cNvSpPr txBox="1">
            <a:spLocks noGrp="1"/>
          </p:cNvSpPr>
          <p:nvPr>
            <p:ph type="title"/>
          </p:nvPr>
        </p:nvSpPr>
        <p:spPr>
          <a:xfrm>
            <a:off x="1291500" y="1531268"/>
            <a:ext cx="3805200" cy="24498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Key </a:t>
            </a:r>
            <a:br>
              <a:rPr lang="en-US"/>
            </a:br>
            <a:r>
              <a:rPr lang="en-US"/>
              <a:t>Features</a:t>
            </a:r>
            <a:endParaRPr/>
          </a:p>
        </p:txBody>
      </p:sp>
      <p:grpSp>
        <p:nvGrpSpPr>
          <p:cNvPr id="860" name="Google Shape;860;p38">
            <a:extLst>
              <a:ext uri="{FF2B5EF4-FFF2-40B4-BE49-F238E27FC236}">
                <a16:creationId xmlns:a16="http://schemas.microsoft.com/office/drawing/2014/main" id="{9F72035A-0FF1-976A-9FAC-A2103CFB2CD9}"/>
              </a:ext>
            </a:extLst>
          </p:cNvPr>
          <p:cNvGrpSpPr/>
          <p:nvPr/>
        </p:nvGrpSpPr>
        <p:grpSpPr>
          <a:xfrm>
            <a:off x="5454150" y="1236940"/>
            <a:ext cx="2976748" cy="2669620"/>
            <a:chOff x="5454150" y="1236940"/>
            <a:chExt cx="2976748" cy="2669620"/>
          </a:xfrm>
        </p:grpSpPr>
        <p:pic>
          <p:nvPicPr>
            <p:cNvPr id="861" name="Google Shape;861;p38">
              <a:extLst>
                <a:ext uri="{FF2B5EF4-FFF2-40B4-BE49-F238E27FC236}">
                  <a16:creationId xmlns:a16="http://schemas.microsoft.com/office/drawing/2014/main" id="{156F2949-1E5F-1F0B-1759-89E24BBC43C2}"/>
                </a:ext>
              </a:extLst>
            </p:cNvPr>
            <p:cNvPicPr preferRelativeResize="0"/>
            <p:nvPr/>
          </p:nvPicPr>
          <p:blipFill rotWithShape="1">
            <a:blip r:embed="rId3">
              <a:alphaModFix/>
            </a:blip>
            <a:srcRect l="13851" t="18885" r="14190" b="15033"/>
            <a:stretch/>
          </p:blipFill>
          <p:spPr>
            <a:xfrm>
              <a:off x="5454150" y="1236940"/>
              <a:ext cx="2976748" cy="2669620"/>
            </a:xfrm>
            <a:prstGeom prst="rect">
              <a:avLst/>
            </a:prstGeom>
            <a:noFill/>
            <a:ln>
              <a:noFill/>
            </a:ln>
          </p:spPr>
        </p:pic>
        <p:grpSp>
          <p:nvGrpSpPr>
            <p:cNvPr id="862" name="Google Shape;862;p38">
              <a:extLst>
                <a:ext uri="{FF2B5EF4-FFF2-40B4-BE49-F238E27FC236}">
                  <a16:creationId xmlns:a16="http://schemas.microsoft.com/office/drawing/2014/main" id="{0F253931-4E2A-2123-9FF0-9F7E8DCEA4F7}"/>
                </a:ext>
              </a:extLst>
            </p:cNvPr>
            <p:cNvGrpSpPr/>
            <p:nvPr/>
          </p:nvGrpSpPr>
          <p:grpSpPr>
            <a:xfrm>
              <a:off x="5636955" y="2809468"/>
              <a:ext cx="1097090" cy="1097090"/>
              <a:chOff x="-423175" y="2918850"/>
              <a:chExt cx="822900" cy="822900"/>
            </a:xfrm>
          </p:grpSpPr>
          <p:sp>
            <p:nvSpPr>
              <p:cNvPr id="863" name="Google Shape;863;p38">
                <a:extLst>
                  <a:ext uri="{FF2B5EF4-FFF2-40B4-BE49-F238E27FC236}">
                    <a16:creationId xmlns:a16="http://schemas.microsoft.com/office/drawing/2014/main" id="{D306D041-3E68-A191-CCC4-C8504693B059}"/>
                  </a:ext>
                </a:extLst>
              </p:cNvPr>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4" name="Google Shape;864;p38">
                <a:extLst>
                  <a:ext uri="{FF2B5EF4-FFF2-40B4-BE49-F238E27FC236}">
                    <a16:creationId xmlns:a16="http://schemas.microsoft.com/office/drawing/2014/main" id="{3785CD24-1DF5-3CAE-D835-8F2FF364A5B9}"/>
                  </a:ext>
                </a:extLst>
              </p:cNvPr>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5" name="Google Shape;865;p38">
                <a:extLst>
                  <a:ext uri="{FF2B5EF4-FFF2-40B4-BE49-F238E27FC236}">
                    <a16:creationId xmlns:a16="http://schemas.microsoft.com/office/drawing/2014/main" id="{ED8E3118-2FF4-4365-5D76-FC9D22C4578F}"/>
                  </a:ext>
                </a:extLst>
              </p:cNvPr>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6" name="Google Shape;866;p38">
                <a:extLst>
                  <a:ext uri="{FF2B5EF4-FFF2-40B4-BE49-F238E27FC236}">
                    <a16:creationId xmlns:a16="http://schemas.microsoft.com/office/drawing/2014/main" id="{144DD5D3-C1FF-2DBD-3552-ECAE74C1C1C6}"/>
                  </a:ext>
                </a:extLst>
              </p:cNvPr>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7" name="Google Shape;867;p38">
                <a:extLst>
                  <a:ext uri="{FF2B5EF4-FFF2-40B4-BE49-F238E27FC236}">
                    <a16:creationId xmlns:a16="http://schemas.microsoft.com/office/drawing/2014/main" id="{9B99291E-9E7E-60C2-C8E5-EAC72E7D97F8}"/>
                  </a:ext>
                </a:extLst>
              </p:cNvPr>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8" name="Google Shape;868;p38">
                <a:extLst>
                  <a:ext uri="{FF2B5EF4-FFF2-40B4-BE49-F238E27FC236}">
                    <a16:creationId xmlns:a16="http://schemas.microsoft.com/office/drawing/2014/main" id="{CD5BF3E3-7E44-8A59-BA34-3D8C0B3C0377}"/>
                  </a:ext>
                </a:extLst>
              </p:cNvPr>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9" name="Google Shape;869;p38">
                <a:extLst>
                  <a:ext uri="{FF2B5EF4-FFF2-40B4-BE49-F238E27FC236}">
                    <a16:creationId xmlns:a16="http://schemas.microsoft.com/office/drawing/2014/main" id="{D72A1ACD-D957-1E58-C5AB-330863A5F143}"/>
                  </a:ext>
                </a:extLst>
              </p:cNvPr>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0" name="Google Shape;870;p38">
                <a:extLst>
                  <a:ext uri="{FF2B5EF4-FFF2-40B4-BE49-F238E27FC236}">
                    <a16:creationId xmlns:a16="http://schemas.microsoft.com/office/drawing/2014/main" id="{5C01F681-F90E-EB7F-2CA6-A72EDC485F44}"/>
                  </a:ext>
                </a:extLst>
              </p:cNvPr>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871" name="Google Shape;871;p38">
              <a:extLst>
                <a:ext uri="{FF2B5EF4-FFF2-40B4-BE49-F238E27FC236}">
                  <a16:creationId xmlns:a16="http://schemas.microsoft.com/office/drawing/2014/main" id="{ED37C8E9-825D-AE5F-04F6-524A4A74B161}"/>
                </a:ext>
              </a:extLst>
            </p:cNvPr>
            <p:cNvSpPr/>
            <p:nvPr/>
          </p:nvSpPr>
          <p:spPr>
            <a:xfrm flipH="1">
              <a:off x="7728854" y="153126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1529153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6">
          <a:extLst>
            <a:ext uri="{FF2B5EF4-FFF2-40B4-BE49-F238E27FC236}">
              <a16:creationId xmlns:a16="http://schemas.microsoft.com/office/drawing/2014/main" id="{081E606B-618E-449A-75E3-414627DC48D0}"/>
            </a:ext>
          </a:extLst>
        </p:cNvPr>
        <p:cNvGrpSpPr/>
        <p:nvPr/>
      </p:nvGrpSpPr>
      <p:grpSpPr>
        <a:xfrm>
          <a:off x="0" y="0"/>
          <a:ext cx="0" cy="0"/>
          <a:chOff x="0" y="0"/>
          <a:chExt cx="0" cy="0"/>
        </a:xfrm>
      </p:grpSpPr>
      <p:sp>
        <p:nvSpPr>
          <p:cNvPr id="1167" name="Google Shape;1167;p55">
            <a:extLst>
              <a:ext uri="{FF2B5EF4-FFF2-40B4-BE49-F238E27FC236}">
                <a16:creationId xmlns:a16="http://schemas.microsoft.com/office/drawing/2014/main" id="{A1EC3324-74FB-E9A4-0AA3-7FA477EBC505}"/>
              </a:ext>
            </a:extLst>
          </p:cNvPr>
          <p:cNvSpPr txBox="1">
            <a:spLocks noGrp="1"/>
          </p:cNvSpPr>
          <p:nvPr>
            <p:ph type="title"/>
          </p:nvPr>
        </p:nvSpPr>
        <p:spPr>
          <a:xfrm>
            <a:off x="713249" y="-6306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Transfer to Operations</a:t>
            </a:r>
          </a:p>
        </p:txBody>
      </p:sp>
      <p:graphicFrame>
        <p:nvGraphicFramePr>
          <p:cNvPr id="2" name="Table 1">
            <a:extLst>
              <a:ext uri="{FF2B5EF4-FFF2-40B4-BE49-F238E27FC236}">
                <a16:creationId xmlns:a16="http://schemas.microsoft.com/office/drawing/2014/main" id="{43564C9F-9E50-1E8D-6133-19F175D2BAEE}"/>
              </a:ext>
            </a:extLst>
          </p:cNvPr>
          <p:cNvGraphicFramePr>
            <a:graphicFrameLocks noGrp="1"/>
          </p:cNvGraphicFramePr>
          <p:nvPr>
            <p:extLst>
              <p:ext uri="{D42A27DB-BD31-4B8C-83A1-F6EECF244321}">
                <p14:modId xmlns:p14="http://schemas.microsoft.com/office/powerpoint/2010/main" val="2607722883"/>
              </p:ext>
            </p:extLst>
          </p:nvPr>
        </p:nvGraphicFramePr>
        <p:xfrm>
          <a:off x="1335361" y="1261876"/>
          <a:ext cx="6720818" cy="2025233"/>
        </p:xfrm>
        <a:graphic>
          <a:graphicData uri="http://schemas.openxmlformats.org/drawingml/2006/table">
            <a:tbl>
              <a:tblPr firstRow="1" firstCol="1" bandRow="1"/>
              <a:tblGrid>
                <a:gridCol w="1582088">
                  <a:extLst>
                    <a:ext uri="{9D8B030D-6E8A-4147-A177-3AD203B41FA5}">
                      <a16:colId xmlns:a16="http://schemas.microsoft.com/office/drawing/2014/main" val="353182980"/>
                    </a:ext>
                  </a:extLst>
                </a:gridCol>
                <a:gridCol w="3371191">
                  <a:extLst>
                    <a:ext uri="{9D8B030D-6E8A-4147-A177-3AD203B41FA5}">
                      <a16:colId xmlns:a16="http://schemas.microsoft.com/office/drawing/2014/main" val="559531619"/>
                    </a:ext>
                  </a:extLst>
                </a:gridCol>
                <a:gridCol w="1767539">
                  <a:extLst>
                    <a:ext uri="{9D8B030D-6E8A-4147-A177-3AD203B41FA5}">
                      <a16:colId xmlns:a16="http://schemas.microsoft.com/office/drawing/2014/main" val="798765958"/>
                    </a:ext>
                  </a:extLst>
                </a:gridCol>
              </a:tblGrid>
              <a:tr h="573518">
                <a:tc>
                  <a:txBody>
                    <a:bodyPr/>
                    <a:lstStyle/>
                    <a:p>
                      <a:pPr marL="0" marR="0" indent="0" algn="ctr">
                        <a:spcBef>
                          <a:spcPts val="600"/>
                        </a:spcBef>
                        <a:spcAft>
                          <a:spcPts val="600"/>
                        </a:spcAft>
                      </a:pPr>
                      <a:r>
                        <a:rPr lang="en-US" sz="1000" b="1" kern="100" spc="-25">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Role</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indent="0" algn="ctr">
                        <a:spcBef>
                          <a:spcPts val="600"/>
                        </a:spcBef>
                        <a:spcAft>
                          <a:spcPts val="600"/>
                        </a:spcAft>
                      </a:pPr>
                      <a:r>
                        <a:rPr lang="en-US" sz="1000" b="1" kern="100" spc="-25">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Name</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indent="0" algn="ctr">
                        <a:spcBef>
                          <a:spcPts val="600"/>
                        </a:spcBef>
                        <a:spcAft>
                          <a:spcPts val="600"/>
                        </a:spcAft>
                      </a:pPr>
                      <a:r>
                        <a:rPr lang="en-US" sz="1000" b="1" kern="100" spc="-25">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Transition Date</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4042321999"/>
                  </a:ext>
                </a:extLst>
              </a:tr>
              <a:tr h="483905">
                <a:tc>
                  <a:txBody>
                    <a:bodyPr/>
                    <a:lstStyle/>
                    <a:p>
                      <a:pPr marL="0" marR="0" indent="0">
                        <a:spcBef>
                          <a:spcPts val="600"/>
                        </a:spcBef>
                        <a:spcAft>
                          <a:spcPts val="600"/>
                        </a:spcAft>
                      </a:pPr>
                      <a:r>
                        <a:rPr lang="en-US" sz="1000" b="1" kern="100" spc="-25">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Functional Owner</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indent="0">
                        <a:spcBef>
                          <a:spcPts val="600"/>
                        </a:spcBef>
                        <a:spcAft>
                          <a:spcPts val="600"/>
                        </a:spcAft>
                      </a:pPr>
                      <a:r>
                        <a:rPr lang="en-US" sz="1000" kern="100" spc="-25">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Yaman Pandey</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indent="0">
                        <a:spcBef>
                          <a:spcPts val="600"/>
                        </a:spcBef>
                        <a:spcAft>
                          <a:spcPts val="600"/>
                        </a:spcAft>
                      </a:pPr>
                      <a:r>
                        <a:rPr lang="en-US" sz="1000" kern="100" spc="-25">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10/31/2027</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extLst>
                  <a:ext uri="{0D108BD9-81ED-4DB2-BD59-A6C34878D82A}">
                    <a16:rowId xmlns:a16="http://schemas.microsoft.com/office/drawing/2014/main" val="3897207980"/>
                  </a:ext>
                </a:extLst>
              </a:tr>
              <a:tr h="483905">
                <a:tc>
                  <a:txBody>
                    <a:bodyPr/>
                    <a:lstStyle/>
                    <a:p>
                      <a:pPr marL="0" marR="0" indent="0">
                        <a:spcBef>
                          <a:spcPts val="600"/>
                        </a:spcBef>
                        <a:spcAft>
                          <a:spcPts val="600"/>
                        </a:spcAft>
                      </a:pPr>
                      <a:r>
                        <a:rPr lang="en-US" sz="1000" b="1" kern="100" spc="-25">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Service Owner</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indent="0">
                        <a:spcBef>
                          <a:spcPts val="600"/>
                        </a:spcBef>
                        <a:spcAft>
                          <a:spcPts val="600"/>
                        </a:spcAft>
                      </a:pPr>
                      <a:r>
                        <a:rPr lang="en-US" sz="1000" kern="100" spc="-25">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Sijan Dahal</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tc>
                  <a:txBody>
                    <a:bodyPr/>
                    <a:lstStyle/>
                    <a:p>
                      <a:pPr marL="0" marR="0" indent="0">
                        <a:spcBef>
                          <a:spcPts val="600"/>
                        </a:spcBef>
                        <a:spcAft>
                          <a:spcPts val="600"/>
                        </a:spcAft>
                      </a:pPr>
                      <a:r>
                        <a:rPr lang="en-US" sz="1000" kern="100" spc="-25">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10/31/2027</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E4F5"/>
                    </a:solidFill>
                  </a:tcPr>
                </a:tc>
                <a:extLst>
                  <a:ext uri="{0D108BD9-81ED-4DB2-BD59-A6C34878D82A}">
                    <a16:rowId xmlns:a16="http://schemas.microsoft.com/office/drawing/2014/main" val="2866281883"/>
                  </a:ext>
                </a:extLst>
              </a:tr>
              <a:tr h="483905">
                <a:tc>
                  <a:txBody>
                    <a:bodyPr/>
                    <a:lstStyle/>
                    <a:p>
                      <a:pPr marL="0" marR="0" indent="0">
                        <a:spcBef>
                          <a:spcPts val="600"/>
                        </a:spcBef>
                        <a:spcAft>
                          <a:spcPts val="600"/>
                        </a:spcAft>
                      </a:pPr>
                      <a:r>
                        <a:rPr lang="en-US" sz="1000" b="1" kern="100" spc="-25">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Service Manager</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56082"/>
                    </a:solidFill>
                  </a:tcPr>
                </a:tc>
                <a:tc>
                  <a:txBody>
                    <a:bodyPr/>
                    <a:lstStyle/>
                    <a:p>
                      <a:pPr marL="0" marR="0" indent="0">
                        <a:spcBef>
                          <a:spcPts val="600"/>
                        </a:spcBef>
                        <a:spcAft>
                          <a:spcPts val="600"/>
                        </a:spcAft>
                      </a:pPr>
                      <a:r>
                        <a:rPr lang="en-US" sz="1000" kern="100" spc="-25">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Yaman Pandey, Sijan Dahal</a:t>
                      </a:r>
                      <a:endParaRPr lang="en-US" sz="1100" kern="100" spc="-25">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tc>
                  <a:txBody>
                    <a:bodyPr/>
                    <a:lstStyle/>
                    <a:p>
                      <a:pPr marL="0" marR="0" indent="0">
                        <a:spcBef>
                          <a:spcPts val="600"/>
                        </a:spcBef>
                        <a:spcAft>
                          <a:spcPts val="600"/>
                        </a:spcAft>
                      </a:pPr>
                      <a:r>
                        <a:rPr lang="en-US" sz="1000" kern="100" spc="-25"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10/31/2027</a:t>
                      </a:r>
                      <a:endParaRPr lang="en-US" sz="1100" kern="100" spc="-25"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3CAEB"/>
                    </a:solidFill>
                  </a:tcPr>
                </a:tc>
                <a:extLst>
                  <a:ext uri="{0D108BD9-81ED-4DB2-BD59-A6C34878D82A}">
                    <a16:rowId xmlns:a16="http://schemas.microsoft.com/office/drawing/2014/main" val="2587969995"/>
                  </a:ext>
                </a:extLst>
              </a:tr>
            </a:tbl>
          </a:graphicData>
        </a:graphic>
      </p:graphicFrame>
    </p:spTree>
    <p:extLst>
      <p:ext uri="{BB962C8B-B14F-4D97-AF65-F5344CB8AC3E}">
        <p14:creationId xmlns:p14="http://schemas.microsoft.com/office/powerpoint/2010/main" val="1094636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43"/>
          <p:cNvSpPr txBox="1">
            <a:spLocks noGrp="1"/>
          </p:cNvSpPr>
          <p:nvPr>
            <p:ph type="subTitle" idx="1"/>
          </p:nvPr>
        </p:nvSpPr>
        <p:spPr>
          <a:xfrm>
            <a:off x="1563832" y="2174295"/>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Weekly updates for staff, customers, and management.</a:t>
            </a:r>
            <a:endParaRPr/>
          </a:p>
        </p:txBody>
      </p:sp>
      <p:sp>
        <p:nvSpPr>
          <p:cNvPr id="945" name="Google Shape;945;p43"/>
          <p:cNvSpPr txBox="1">
            <a:spLocks noGrp="1"/>
          </p:cNvSpPr>
          <p:nvPr>
            <p:ph type="subTitle" idx="2"/>
          </p:nvPr>
        </p:nvSpPr>
        <p:spPr>
          <a:xfrm>
            <a:off x="4882568" y="2174296"/>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Mitigating risks with contingency planning.</a:t>
            </a:r>
            <a:endParaRPr/>
          </a:p>
        </p:txBody>
      </p:sp>
      <p:sp>
        <p:nvSpPr>
          <p:cNvPr id="946" name="Google Shape;946;p43"/>
          <p:cNvSpPr txBox="1">
            <a:spLocks noGrp="1"/>
          </p:cNvSpPr>
          <p:nvPr>
            <p:ph type="subTitle" idx="3"/>
          </p:nvPr>
        </p:nvSpPr>
        <p:spPr>
          <a:xfrm>
            <a:off x="1563832" y="3377581"/>
            <a:ext cx="2697600" cy="629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Standards adhered to (NHL regulations, ASHRAE specifications).</a:t>
            </a:r>
            <a:endParaRPr/>
          </a:p>
        </p:txBody>
      </p:sp>
      <p:sp>
        <p:nvSpPr>
          <p:cNvPr id="947" name="Google Shape;947;p43"/>
          <p:cNvSpPr txBox="1">
            <a:spLocks noGrp="1"/>
          </p:cNvSpPr>
          <p:nvPr>
            <p:ph type="subTitle" idx="4"/>
          </p:nvPr>
        </p:nvSpPr>
        <p:spPr>
          <a:xfrm>
            <a:off x="4882568" y="3377586"/>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Regular tracking of milestones and resource utilization.</a:t>
            </a:r>
            <a:endParaRPr/>
          </a:p>
        </p:txBody>
      </p:sp>
      <p:sp>
        <p:nvSpPr>
          <p:cNvPr id="948" name="Google Shape;948;p43"/>
          <p:cNvSpPr txBox="1">
            <a:spLocks noGrp="1"/>
          </p:cNvSpPr>
          <p:nvPr>
            <p:ph type="subTitle" idx="5"/>
          </p:nvPr>
        </p:nvSpPr>
        <p:spPr>
          <a:xfrm>
            <a:off x="1563832" y="1793296"/>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Status Reports</a:t>
            </a:r>
            <a:endParaRPr b="1"/>
          </a:p>
        </p:txBody>
      </p:sp>
      <p:sp>
        <p:nvSpPr>
          <p:cNvPr id="949" name="Google Shape;949;p43"/>
          <p:cNvSpPr txBox="1">
            <a:spLocks noGrp="1"/>
          </p:cNvSpPr>
          <p:nvPr>
            <p:ph type="subTitle" idx="6"/>
          </p:nvPr>
        </p:nvSpPr>
        <p:spPr>
          <a:xfrm>
            <a:off x="1563832" y="2996657"/>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Quality Control</a:t>
            </a:r>
          </a:p>
        </p:txBody>
      </p:sp>
      <p:sp>
        <p:nvSpPr>
          <p:cNvPr id="950" name="Google Shape;950;p43"/>
          <p:cNvSpPr txBox="1">
            <a:spLocks noGrp="1"/>
          </p:cNvSpPr>
          <p:nvPr>
            <p:ph type="subTitle" idx="7"/>
          </p:nvPr>
        </p:nvSpPr>
        <p:spPr>
          <a:xfrm>
            <a:off x="4882543" y="1793296"/>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Changes</a:t>
            </a:r>
            <a:endParaRPr b="1"/>
          </a:p>
        </p:txBody>
      </p:sp>
      <p:sp>
        <p:nvSpPr>
          <p:cNvPr id="951" name="Google Shape;951;p43"/>
          <p:cNvSpPr txBox="1">
            <a:spLocks noGrp="1"/>
          </p:cNvSpPr>
          <p:nvPr>
            <p:ph type="subTitle" idx="8"/>
          </p:nvPr>
        </p:nvSpPr>
        <p:spPr>
          <a:xfrm>
            <a:off x="4882543" y="2996661"/>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Forecasts</a:t>
            </a:r>
            <a:endParaRPr b="1"/>
          </a:p>
        </p:txBody>
      </p:sp>
      <p:sp>
        <p:nvSpPr>
          <p:cNvPr id="952" name="Google Shape;952;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Execution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7">
          <a:extLst>
            <a:ext uri="{FF2B5EF4-FFF2-40B4-BE49-F238E27FC236}">
              <a16:creationId xmlns:a16="http://schemas.microsoft.com/office/drawing/2014/main" id="{228504ED-8136-4B6D-9D33-2DD5AFF44DBC}"/>
            </a:ext>
          </a:extLst>
        </p:cNvPr>
        <p:cNvGrpSpPr/>
        <p:nvPr/>
      </p:nvGrpSpPr>
      <p:grpSpPr>
        <a:xfrm>
          <a:off x="0" y="0"/>
          <a:ext cx="0" cy="0"/>
          <a:chOff x="0" y="0"/>
          <a:chExt cx="0" cy="0"/>
        </a:xfrm>
      </p:grpSpPr>
      <p:sp>
        <p:nvSpPr>
          <p:cNvPr id="858" name="Google Shape;858;p38">
            <a:extLst>
              <a:ext uri="{FF2B5EF4-FFF2-40B4-BE49-F238E27FC236}">
                <a16:creationId xmlns:a16="http://schemas.microsoft.com/office/drawing/2014/main" id="{34AD7A6F-1EB0-01B2-2149-D3BF9702F869}"/>
              </a:ext>
            </a:extLst>
          </p:cNvPr>
          <p:cNvSpPr txBox="1">
            <a:spLocks noGrp="1"/>
          </p:cNvSpPr>
          <p:nvPr>
            <p:ph type="title"/>
          </p:nvPr>
        </p:nvSpPr>
        <p:spPr>
          <a:xfrm>
            <a:off x="1291500" y="2335953"/>
            <a:ext cx="3805200" cy="16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Project </a:t>
            </a:r>
            <a:br>
              <a:rPr lang="en-US"/>
            </a:br>
            <a:r>
              <a:rPr lang="en-US"/>
              <a:t>Closure</a:t>
            </a:r>
            <a:endParaRPr/>
          </a:p>
        </p:txBody>
      </p:sp>
      <p:sp>
        <p:nvSpPr>
          <p:cNvPr id="859" name="Google Shape;859;p38">
            <a:extLst>
              <a:ext uri="{FF2B5EF4-FFF2-40B4-BE49-F238E27FC236}">
                <a16:creationId xmlns:a16="http://schemas.microsoft.com/office/drawing/2014/main" id="{E6174DE0-30AD-F2A4-6712-BA9AB1E5618F}"/>
              </a:ext>
            </a:extLst>
          </p:cNvPr>
          <p:cNvSpPr txBox="1">
            <a:spLocks noGrp="1"/>
          </p:cNvSpPr>
          <p:nvPr>
            <p:ph type="title" idx="2"/>
          </p:nvPr>
        </p:nvSpPr>
        <p:spPr>
          <a:xfrm>
            <a:off x="1371600" y="1162347"/>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860" name="Google Shape;860;p38">
            <a:extLst>
              <a:ext uri="{FF2B5EF4-FFF2-40B4-BE49-F238E27FC236}">
                <a16:creationId xmlns:a16="http://schemas.microsoft.com/office/drawing/2014/main" id="{2CDDDF2B-CD7D-5AEC-FCA3-9F95C7CFD5DE}"/>
              </a:ext>
            </a:extLst>
          </p:cNvPr>
          <p:cNvGrpSpPr/>
          <p:nvPr/>
        </p:nvGrpSpPr>
        <p:grpSpPr>
          <a:xfrm>
            <a:off x="5454150" y="1236940"/>
            <a:ext cx="2976748" cy="2669620"/>
            <a:chOff x="5454150" y="1236940"/>
            <a:chExt cx="2976748" cy="2669620"/>
          </a:xfrm>
        </p:grpSpPr>
        <p:pic>
          <p:nvPicPr>
            <p:cNvPr id="861" name="Google Shape;861;p38">
              <a:extLst>
                <a:ext uri="{FF2B5EF4-FFF2-40B4-BE49-F238E27FC236}">
                  <a16:creationId xmlns:a16="http://schemas.microsoft.com/office/drawing/2014/main" id="{4DAE9694-CFC6-C365-F387-5833F914796A}"/>
                </a:ext>
              </a:extLst>
            </p:cNvPr>
            <p:cNvPicPr preferRelativeResize="0"/>
            <p:nvPr/>
          </p:nvPicPr>
          <p:blipFill rotWithShape="1">
            <a:blip r:embed="rId3">
              <a:alphaModFix/>
            </a:blip>
            <a:srcRect l="13851" t="18885" r="14190" b="15033"/>
            <a:stretch/>
          </p:blipFill>
          <p:spPr>
            <a:xfrm>
              <a:off x="5454150" y="1236940"/>
              <a:ext cx="2976748" cy="2669620"/>
            </a:xfrm>
            <a:prstGeom prst="rect">
              <a:avLst/>
            </a:prstGeom>
            <a:noFill/>
            <a:ln>
              <a:noFill/>
            </a:ln>
          </p:spPr>
        </p:pic>
        <p:grpSp>
          <p:nvGrpSpPr>
            <p:cNvPr id="862" name="Google Shape;862;p38">
              <a:extLst>
                <a:ext uri="{FF2B5EF4-FFF2-40B4-BE49-F238E27FC236}">
                  <a16:creationId xmlns:a16="http://schemas.microsoft.com/office/drawing/2014/main" id="{973977D4-D5A8-ECF2-E470-21903B2EE738}"/>
                </a:ext>
              </a:extLst>
            </p:cNvPr>
            <p:cNvGrpSpPr/>
            <p:nvPr/>
          </p:nvGrpSpPr>
          <p:grpSpPr>
            <a:xfrm>
              <a:off x="5636955" y="2809468"/>
              <a:ext cx="1097090" cy="1097090"/>
              <a:chOff x="-423175" y="2918850"/>
              <a:chExt cx="822900" cy="822900"/>
            </a:xfrm>
          </p:grpSpPr>
          <p:sp>
            <p:nvSpPr>
              <p:cNvPr id="863" name="Google Shape;863;p38">
                <a:extLst>
                  <a:ext uri="{FF2B5EF4-FFF2-40B4-BE49-F238E27FC236}">
                    <a16:creationId xmlns:a16="http://schemas.microsoft.com/office/drawing/2014/main" id="{76B08806-20E2-DE02-AC0E-B3CB446520E7}"/>
                  </a:ext>
                </a:extLst>
              </p:cNvPr>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4" name="Google Shape;864;p38">
                <a:extLst>
                  <a:ext uri="{FF2B5EF4-FFF2-40B4-BE49-F238E27FC236}">
                    <a16:creationId xmlns:a16="http://schemas.microsoft.com/office/drawing/2014/main" id="{20027D07-CB68-849E-47DF-0FBC9A08BA26}"/>
                  </a:ext>
                </a:extLst>
              </p:cNvPr>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5" name="Google Shape;865;p38">
                <a:extLst>
                  <a:ext uri="{FF2B5EF4-FFF2-40B4-BE49-F238E27FC236}">
                    <a16:creationId xmlns:a16="http://schemas.microsoft.com/office/drawing/2014/main" id="{A75E8A1F-AFE6-A015-D348-D1C160EC59A5}"/>
                  </a:ext>
                </a:extLst>
              </p:cNvPr>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6" name="Google Shape;866;p38">
                <a:extLst>
                  <a:ext uri="{FF2B5EF4-FFF2-40B4-BE49-F238E27FC236}">
                    <a16:creationId xmlns:a16="http://schemas.microsoft.com/office/drawing/2014/main" id="{FBA979AD-01C2-1298-38AC-DBD59A2EB8F2}"/>
                  </a:ext>
                </a:extLst>
              </p:cNvPr>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7" name="Google Shape;867;p38">
                <a:extLst>
                  <a:ext uri="{FF2B5EF4-FFF2-40B4-BE49-F238E27FC236}">
                    <a16:creationId xmlns:a16="http://schemas.microsoft.com/office/drawing/2014/main" id="{ABACFA65-C989-5936-3030-A0A0F2558595}"/>
                  </a:ext>
                </a:extLst>
              </p:cNvPr>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8" name="Google Shape;868;p38">
                <a:extLst>
                  <a:ext uri="{FF2B5EF4-FFF2-40B4-BE49-F238E27FC236}">
                    <a16:creationId xmlns:a16="http://schemas.microsoft.com/office/drawing/2014/main" id="{D8475214-EABD-30AF-CC6A-79FE63782667}"/>
                  </a:ext>
                </a:extLst>
              </p:cNvPr>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9" name="Google Shape;869;p38">
                <a:extLst>
                  <a:ext uri="{FF2B5EF4-FFF2-40B4-BE49-F238E27FC236}">
                    <a16:creationId xmlns:a16="http://schemas.microsoft.com/office/drawing/2014/main" id="{27A345CE-4736-FB32-E417-0AC1D2D86555}"/>
                  </a:ext>
                </a:extLst>
              </p:cNvPr>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0" name="Google Shape;870;p38">
                <a:extLst>
                  <a:ext uri="{FF2B5EF4-FFF2-40B4-BE49-F238E27FC236}">
                    <a16:creationId xmlns:a16="http://schemas.microsoft.com/office/drawing/2014/main" id="{0B640E52-3198-7FC6-B814-EBFD4FCA9A1F}"/>
                  </a:ext>
                </a:extLst>
              </p:cNvPr>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871" name="Google Shape;871;p38">
              <a:extLst>
                <a:ext uri="{FF2B5EF4-FFF2-40B4-BE49-F238E27FC236}">
                  <a16:creationId xmlns:a16="http://schemas.microsoft.com/office/drawing/2014/main" id="{17CD76FE-B388-9F7D-4F1E-126722E5083D}"/>
                </a:ext>
              </a:extLst>
            </p:cNvPr>
            <p:cNvSpPr/>
            <p:nvPr/>
          </p:nvSpPr>
          <p:spPr>
            <a:xfrm flipH="1">
              <a:off x="7728854" y="153126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57763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3">
          <a:extLst>
            <a:ext uri="{FF2B5EF4-FFF2-40B4-BE49-F238E27FC236}">
              <a16:creationId xmlns:a16="http://schemas.microsoft.com/office/drawing/2014/main" id="{8911E944-9286-00F2-81F8-E05C68347DF8}"/>
            </a:ext>
          </a:extLst>
        </p:cNvPr>
        <p:cNvGrpSpPr/>
        <p:nvPr/>
      </p:nvGrpSpPr>
      <p:grpSpPr>
        <a:xfrm>
          <a:off x="0" y="0"/>
          <a:ext cx="0" cy="0"/>
          <a:chOff x="0" y="0"/>
          <a:chExt cx="0" cy="0"/>
        </a:xfrm>
      </p:grpSpPr>
      <p:sp>
        <p:nvSpPr>
          <p:cNvPr id="944" name="Google Shape;944;p43">
            <a:extLst>
              <a:ext uri="{FF2B5EF4-FFF2-40B4-BE49-F238E27FC236}">
                <a16:creationId xmlns:a16="http://schemas.microsoft.com/office/drawing/2014/main" id="{BDF3C3BF-61E3-11A5-C171-0482BBEF10AB}"/>
              </a:ext>
            </a:extLst>
          </p:cNvPr>
          <p:cNvSpPr txBox="1">
            <a:spLocks noGrp="1"/>
          </p:cNvSpPr>
          <p:nvPr>
            <p:ph type="subTitle" idx="1"/>
          </p:nvPr>
        </p:nvSpPr>
        <p:spPr>
          <a:xfrm>
            <a:off x="1563832" y="2174295"/>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Weekly updates for staff, customers, and management.</a:t>
            </a:r>
            <a:endParaRPr/>
          </a:p>
        </p:txBody>
      </p:sp>
      <p:sp>
        <p:nvSpPr>
          <p:cNvPr id="945" name="Google Shape;945;p43">
            <a:extLst>
              <a:ext uri="{FF2B5EF4-FFF2-40B4-BE49-F238E27FC236}">
                <a16:creationId xmlns:a16="http://schemas.microsoft.com/office/drawing/2014/main" id="{82D87E5E-49B1-2ACD-CA20-565BAFF0C7AF}"/>
              </a:ext>
            </a:extLst>
          </p:cNvPr>
          <p:cNvSpPr txBox="1">
            <a:spLocks noGrp="1"/>
          </p:cNvSpPr>
          <p:nvPr>
            <p:ph type="subTitle" idx="2"/>
          </p:nvPr>
        </p:nvSpPr>
        <p:spPr>
          <a:xfrm>
            <a:off x="4882568" y="2174296"/>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Mitigating risks with contingency planning.</a:t>
            </a:r>
            <a:endParaRPr/>
          </a:p>
        </p:txBody>
      </p:sp>
      <p:sp>
        <p:nvSpPr>
          <p:cNvPr id="946" name="Google Shape;946;p43">
            <a:extLst>
              <a:ext uri="{FF2B5EF4-FFF2-40B4-BE49-F238E27FC236}">
                <a16:creationId xmlns:a16="http://schemas.microsoft.com/office/drawing/2014/main" id="{C91193C2-5456-18BA-D462-67E0C388B8DE}"/>
              </a:ext>
            </a:extLst>
          </p:cNvPr>
          <p:cNvSpPr txBox="1">
            <a:spLocks noGrp="1"/>
          </p:cNvSpPr>
          <p:nvPr>
            <p:ph type="subTitle" idx="3"/>
          </p:nvPr>
        </p:nvSpPr>
        <p:spPr>
          <a:xfrm>
            <a:off x="1563832" y="3377581"/>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Gradual handover of equipment and facilities.</a:t>
            </a:r>
            <a:endParaRPr/>
          </a:p>
        </p:txBody>
      </p:sp>
      <p:sp>
        <p:nvSpPr>
          <p:cNvPr id="947" name="Google Shape;947;p43">
            <a:extLst>
              <a:ext uri="{FF2B5EF4-FFF2-40B4-BE49-F238E27FC236}">
                <a16:creationId xmlns:a16="http://schemas.microsoft.com/office/drawing/2014/main" id="{841C011A-ADA1-5D8E-B695-B0B1F327C6D6}"/>
              </a:ext>
            </a:extLst>
          </p:cNvPr>
          <p:cNvSpPr txBox="1">
            <a:spLocks noGrp="1"/>
          </p:cNvSpPr>
          <p:nvPr>
            <p:ph type="subTitle" idx="4"/>
          </p:nvPr>
        </p:nvSpPr>
        <p:spPr>
          <a:xfrm>
            <a:off x="4882568" y="3377586"/>
            <a:ext cx="26976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Post-project review for lessons learned and feedback collection.</a:t>
            </a:r>
            <a:endParaRPr/>
          </a:p>
        </p:txBody>
      </p:sp>
      <p:sp>
        <p:nvSpPr>
          <p:cNvPr id="948" name="Google Shape;948;p43">
            <a:extLst>
              <a:ext uri="{FF2B5EF4-FFF2-40B4-BE49-F238E27FC236}">
                <a16:creationId xmlns:a16="http://schemas.microsoft.com/office/drawing/2014/main" id="{928C35F0-067F-DC9E-82DE-7B2F989641F3}"/>
              </a:ext>
            </a:extLst>
          </p:cNvPr>
          <p:cNvSpPr txBox="1">
            <a:spLocks noGrp="1"/>
          </p:cNvSpPr>
          <p:nvPr>
            <p:ph type="subTitle" idx="5"/>
          </p:nvPr>
        </p:nvSpPr>
        <p:spPr>
          <a:xfrm>
            <a:off x="1563832" y="1793296"/>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Customer Training</a:t>
            </a:r>
            <a:endParaRPr b="1"/>
          </a:p>
        </p:txBody>
      </p:sp>
      <p:sp>
        <p:nvSpPr>
          <p:cNvPr id="949" name="Google Shape;949;p43">
            <a:extLst>
              <a:ext uri="{FF2B5EF4-FFF2-40B4-BE49-F238E27FC236}">
                <a16:creationId xmlns:a16="http://schemas.microsoft.com/office/drawing/2014/main" id="{7BF97047-75CE-F46C-CAC6-C3EA890314C1}"/>
              </a:ext>
            </a:extLst>
          </p:cNvPr>
          <p:cNvSpPr txBox="1">
            <a:spLocks noGrp="1"/>
          </p:cNvSpPr>
          <p:nvPr>
            <p:ph type="subTitle" idx="6"/>
          </p:nvPr>
        </p:nvSpPr>
        <p:spPr>
          <a:xfrm>
            <a:off x="1563832" y="2996657"/>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Resource Release</a:t>
            </a:r>
          </a:p>
        </p:txBody>
      </p:sp>
      <p:sp>
        <p:nvSpPr>
          <p:cNvPr id="950" name="Google Shape;950;p43">
            <a:extLst>
              <a:ext uri="{FF2B5EF4-FFF2-40B4-BE49-F238E27FC236}">
                <a16:creationId xmlns:a16="http://schemas.microsoft.com/office/drawing/2014/main" id="{684C20EA-6C34-FFA4-0A5C-40618453C743}"/>
              </a:ext>
            </a:extLst>
          </p:cNvPr>
          <p:cNvSpPr txBox="1">
            <a:spLocks noGrp="1"/>
          </p:cNvSpPr>
          <p:nvPr>
            <p:ph type="subTitle" idx="7"/>
          </p:nvPr>
        </p:nvSpPr>
        <p:spPr>
          <a:xfrm>
            <a:off x="4882543" y="1793296"/>
            <a:ext cx="330935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Documentation Transfer</a:t>
            </a:r>
            <a:endParaRPr b="1"/>
          </a:p>
        </p:txBody>
      </p:sp>
      <p:sp>
        <p:nvSpPr>
          <p:cNvPr id="951" name="Google Shape;951;p43">
            <a:extLst>
              <a:ext uri="{FF2B5EF4-FFF2-40B4-BE49-F238E27FC236}">
                <a16:creationId xmlns:a16="http://schemas.microsoft.com/office/drawing/2014/main" id="{7454AA57-BE99-6DAF-4506-44E2B934D3D5}"/>
              </a:ext>
            </a:extLst>
          </p:cNvPr>
          <p:cNvSpPr txBox="1">
            <a:spLocks noGrp="1"/>
          </p:cNvSpPr>
          <p:nvPr>
            <p:ph type="subTitle" idx="8"/>
          </p:nvPr>
        </p:nvSpPr>
        <p:spPr>
          <a:xfrm>
            <a:off x="4882543" y="2996661"/>
            <a:ext cx="2697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Evaluation</a:t>
            </a:r>
            <a:endParaRPr b="1"/>
          </a:p>
        </p:txBody>
      </p:sp>
      <p:sp>
        <p:nvSpPr>
          <p:cNvPr id="952" name="Google Shape;952;p43">
            <a:extLst>
              <a:ext uri="{FF2B5EF4-FFF2-40B4-BE49-F238E27FC236}">
                <a16:creationId xmlns:a16="http://schemas.microsoft.com/office/drawing/2014/main" id="{2E21E324-83F1-4BC5-ECAD-2437F65661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Closure</a:t>
            </a:r>
            <a:endParaRPr/>
          </a:p>
        </p:txBody>
      </p:sp>
    </p:spTree>
    <p:extLst>
      <p:ext uri="{BB962C8B-B14F-4D97-AF65-F5344CB8AC3E}">
        <p14:creationId xmlns:p14="http://schemas.microsoft.com/office/powerpoint/2010/main" val="356079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3">
          <a:extLst>
            <a:ext uri="{FF2B5EF4-FFF2-40B4-BE49-F238E27FC236}">
              <a16:creationId xmlns:a16="http://schemas.microsoft.com/office/drawing/2014/main" id="{8911E944-9286-00F2-81F8-E05C68347DF8}"/>
            </a:ext>
          </a:extLst>
        </p:cNvPr>
        <p:cNvGrpSpPr/>
        <p:nvPr/>
      </p:nvGrpSpPr>
      <p:grpSpPr>
        <a:xfrm>
          <a:off x="0" y="0"/>
          <a:ext cx="0" cy="0"/>
          <a:chOff x="0" y="0"/>
          <a:chExt cx="0" cy="0"/>
        </a:xfrm>
      </p:grpSpPr>
      <p:sp>
        <p:nvSpPr>
          <p:cNvPr id="952" name="Google Shape;952;p43">
            <a:extLst>
              <a:ext uri="{FF2B5EF4-FFF2-40B4-BE49-F238E27FC236}">
                <a16:creationId xmlns:a16="http://schemas.microsoft.com/office/drawing/2014/main" id="{2E21E324-83F1-4BC5-ECAD-2437F65661F0}"/>
              </a:ext>
            </a:extLst>
          </p:cNvPr>
          <p:cNvSpPr txBox="1">
            <a:spLocks noGrp="1"/>
          </p:cNvSpPr>
          <p:nvPr>
            <p:ph type="title"/>
          </p:nvPr>
        </p:nvSpPr>
        <p:spPr>
          <a:xfrm>
            <a:off x="720000" y="280356"/>
            <a:ext cx="7704000" cy="572700"/>
          </a:xfrm>
          <a:prstGeom prst="rect">
            <a:avLst/>
          </a:prstGeom>
        </p:spPr>
        <p:txBody>
          <a:bodyPr spcFirstLastPara="1" wrap="square" lIns="91425" tIns="91425" rIns="91425" bIns="91425" anchor="t" anchorCtr="0">
            <a:noAutofit/>
          </a:bodyPr>
          <a:lstStyle/>
          <a:p>
            <a:r>
              <a:rPr lang="en" dirty="0"/>
              <a:t>2D CAD Model</a:t>
            </a:r>
            <a:endParaRPr lang="en-US" dirty="0"/>
          </a:p>
        </p:txBody>
      </p:sp>
      <p:sp>
        <p:nvSpPr>
          <p:cNvPr id="3" name="Subtitle 2">
            <a:extLst>
              <a:ext uri="{FF2B5EF4-FFF2-40B4-BE49-F238E27FC236}">
                <a16:creationId xmlns:a16="http://schemas.microsoft.com/office/drawing/2014/main" id="{28B8581B-1016-9D56-2C88-BEC6A138691E}"/>
              </a:ext>
            </a:extLst>
          </p:cNvPr>
          <p:cNvSpPr>
            <a:spLocks noGrp="1"/>
          </p:cNvSpPr>
          <p:nvPr>
            <p:ph type="subTitle" idx="8"/>
          </p:nvPr>
        </p:nvSpPr>
        <p:spPr/>
        <p:txBody>
          <a:bodyPr/>
          <a:lstStyle/>
          <a:p>
            <a:endParaRPr lang="en-US"/>
          </a:p>
        </p:txBody>
      </p:sp>
      <p:sp>
        <p:nvSpPr>
          <p:cNvPr id="5" name="Subtitle 4">
            <a:extLst>
              <a:ext uri="{FF2B5EF4-FFF2-40B4-BE49-F238E27FC236}">
                <a16:creationId xmlns:a16="http://schemas.microsoft.com/office/drawing/2014/main" id="{FBEA00A5-3511-5943-7928-16CB1AB3B2B5}"/>
              </a:ext>
            </a:extLst>
          </p:cNvPr>
          <p:cNvSpPr>
            <a:spLocks noGrp="1"/>
          </p:cNvSpPr>
          <p:nvPr>
            <p:ph type="subTitle" idx="7"/>
          </p:nvPr>
        </p:nvSpPr>
        <p:spPr/>
        <p:txBody>
          <a:bodyPr/>
          <a:lstStyle/>
          <a:p>
            <a:endParaRPr lang="en-US"/>
          </a:p>
        </p:txBody>
      </p:sp>
      <p:sp>
        <p:nvSpPr>
          <p:cNvPr id="7" name="Subtitle 6">
            <a:extLst>
              <a:ext uri="{FF2B5EF4-FFF2-40B4-BE49-F238E27FC236}">
                <a16:creationId xmlns:a16="http://schemas.microsoft.com/office/drawing/2014/main" id="{72D57CFB-C6D9-D019-4943-FD6440837C18}"/>
              </a:ext>
            </a:extLst>
          </p:cNvPr>
          <p:cNvSpPr>
            <a:spLocks noGrp="1"/>
          </p:cNvSpPr>
          <p:nvPr>
            <p:ph type="subTitle" idx="6"/>
          </p:nvPr>
        </p:nvSpPr>
        <p:spPr/>
        <p:txBody>
          <a:bodyPr/>
          <a:lstStyle/>
          <a:p>
            <a:endParaRPr lang="en-US"/>
          </a:p>
        </p:txBody>
      </p:sp>
      <p:sp>
        <p:nvSpPr>
          <p:cNvPr id="9" name="Subtitle 8">
            <a:extLst>
              <a:ext uri="{FF2B5EF4-FFF2-40B4-BE49-F238E27FC236}">
                <a16:creationId xmlns:a16="http://schemas.microsoft.com/office/drawing/2014/main" id="{2FDF9012-2300-0174-5CD6-31110285987F}"/>
              </a:ext>
            </a:extLst>
          </p:cNvPr>
          <p:cNvSpPr>
            <a:spLocks noGrp="1"/>
          </p:cNvSpPr>
          <p:nvPr>
            <p:ph type="subTitle" idx="5"/>
          </p:nvPr>
        </p:nvSpPr>
        <p:spPr/>
        <p:txBody>
          <a:bodyPr/>
          <a:lstStyle/>
          <a:p>
            <a:endParaRPr lang="en-US"/>
          </a:p>
        </p:txBody>
      </p:sp>
      <p:sp>
        <p:nvSpPr>
          <p:cNvPr id="11" name="Subtitle 10">
            <a:extLst>
              <a:ext uri="{FF2B5EF4-FFF2-40B4-BE49-F238E27FC236}">
                <a16:creationId xmlns:a16="http://schemas.microsoft.com/office/drawing/2014/main" id="{4A63B795-B7E6-6B4D-7ECB-F273471F0A15}"/>
              </a:ext>
            </a:extLst>
          </p:cNvPr>
          <p:cNvSpPr>
            <a:spLocks noGrp="1"/>
          </p:cNvSpPr>
          <p:nvPr>
            <p:ph type="subTitle" idx="4"/>
          </p:nvPr>
        </p:nvSpPr>
        <p:spPr/>
        <p:txBody>
          <a:bodyPr/>
          <a:lstStyle/>
          <a:p>
            <a:endParaRPr lang="en-US"/>
          </a:p>
        </p:txBody>
      </p:sp>
      <p:sp>
        <p:nvSpPr>
          <p:cNvPr id="13" name="Subtitle 12">
            <a:extLst>
              <a:ext uri="{FF2B5EF4-FFF2-40B4-BE49-F238E27FC236}">
                <a16:creationId xmlns:a16="http://schemas.microsoft.com/office/drawing/2014/main" id="{8D4146C8-1EE1-D9EF-F387-130B20072F4C}"/>
              </a:ext>
            </a:extLst>
          </p:cNvPr>
          <p:cNvSpPr>
            <a:spLocks noGrp="1"/>
          </p:cNvSpPr>
          <p:nvPr>
            <p:ph type="subTitle" idx="3"/>
          </p:nvPr>
        </p:nvSpPr>
        <p:spPr/>
        <p:txBody>
          <a:bodyPr/>
          <a:lstStyle/>
          <a:p>
            <a:endParaRPr lang="en-US"/>
          </a:p>
        </p:txBody>
      </p:sp>
      <p:sp>
        <p:nvSpPr>
          <p:cNvPr id="15" name="Subtitle 14">
            <a:extLst>
              <a:ext uri="{FF2B5EF4-FFF2-40B4-BE49-F238E27FC236}">
                <a16:creationId xmlns:a16="http://schemas.microsoft.com/office/drawing/2014/main" id="{9C6F3A88-8047-642B-0269-95811FA50F65}"/>
              </a:ext>
            </a:extLst>
          </p:cNvPr>
          <p:cNvSpPr>
            <a:spLocks noGrp="1"/>
          </p:cNvSpPr>
          <p:nvPr>
            <p:ph type="subTitle" idx="2"/>
          </p:nvPr>
        </p:nvSpPr>
        <p:spPr/>
        <p:txBody>
          <a:bodyPr/>
          <a:lstStyle/>
          <a:p>
            <a:endParaRPr lang="en-US"/>
          </a:p>
        </p:txBody>
      </p:sp>
      <p:sp>
        <p:nvSpPr>
          <p:cNvPr id="17" name="Subtitle 16">
            <a:extLst>
              <a:ext uri="{FF2B5EF4-FFF2-40B4-BE49-F238E27FC236}">
                <a16:creationId xmlns:a16="http://schemas.microsoft.com/office/drawing/2014/main" id="{FFEB69B9-A42C-4403-F73C-3396132C984A}"/>
              </a:ext>
            </a:extLst>
          </p:cNvPr>
          <p:cNvSpPr>
            <a:spLocks noGrp="1"/>
          </p:cNvSpPr>
          <p:nvPr>
            <p:ph type="subTitle" idx="1"/>
          </p:nvPr>
        </p:nvSpPr>
        <p:spPr/>
        <p:txBody>
          <a:bodyPr/>
          <a:lstStyle/>
          <a:p>
            <a:endParaRPr lang="en-US"/>
          </a:p>
        </p:txBody>
      </p:sp>
      <p:pic>
        <p:nvPicPr>
          <p:cNvPr id="18" name="Picture 17" descr="A blueprint of a stadium&#10;&#10;Description automatically generated">
            <a:extLst>
              <a:ext uri="{FF2B5EF4-FFF2-40B4-BE49-F238E27FC236}">
                <a16:creationId xmlns:a16="http://schemas.microsoft.com/office/drawing/2014/main" id="{F86CAEDE-29E4-8B9D-419D-C1F9D149CB0B}"/>
              </a:ext>
            </a:extLst>
          </p:cNvPr>
          <p:cNvPicPr>
            <a:picLocks noChangeAspect="1"/>
          </p:cNvPicPr>
          <p:nvPr/>
        </p:nvPicPr>
        <p:blipFill>
          <a:blip r:embed="rId3"/>
          <a:stretch>
            <a:fillRect/>
          </a:stretch>
        </p:blipFill>
        <p:spPr>
          <a:xfrm>
            <a:off x="1095051" y="748520"/>
            <a:ext cx="6944209" cy="4285766"/>
          </a:xfrm>
          <a:prstGeom prst="rect">
            <a:avLst/>
          </a:prstGeom>
        </p:spPr>
      </p:pic>
    </p:spTree>
    <p:extLst>
      <p:ext uri="{BB962C8B-B14F-4D97-AF65-F5344CB8AC3E}">
        <p14:creationId xmlns:p14="http://schemas.microsoft.com/office/powerpoint/2010/main" val="1354422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3">
          <a:extLst>
            <a:ext uri="{FF2B5EF4-FFF2-40B4-BE49-F238E27FC236}">
              <a16:creationId xmlns:a16="http://schemas.microsoft.com/office/drawing/2014/main" id="{8911E944-9286-00F2-81F8-E05C68347DF8}"/>
            </a:ext>
          </a:extLst>
        </p:cNvPr>
        <p:cNvGrpSpPr/>
        <p:nvPr/>
      </p:nvGrpSpPr>
      <p:grpSpPr>
        <a:xfrm>
          <a:off x="0" y="0"/>
          <a:ext cx="0" cy="0"/>
          <a:chOff x="0" y="0"/>
          <a:chExt cx="0" cy="0"/>
        </a:xfrm>
      </p:grpSpPr>
      <p:sp>
        <p:nvSpPr>
          <p:cNvPr id="952" name="Google Shape;952;p43">
            <a:extLst>
              <a:ext uri="{FF2B5EF4-FFF2-40B4-BE49-F238E27FC236}">
                <a16:creationId xmlns:a16="http://schemas.microsoft.com/office/drawing/2014/main" id="{2E21E324-83F1-4BC5-ECAD-2437F65661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Lesson Learned</a:t>
            </a:r>
            <a:endParaRPr lang="en-US" dirty="0"/>
          </a:p>
        </p:txBody>
      </p:sp>
      <p:sp>
        <p:nvSpPr>
          <p:cNvPr id="19" name="Google Shape;948;p43">
            <a:extLst>
              <a:ext uri="{FF2B5EF4-FFF2-40B4-BE49-F238E27FC236}">
                <a16:creationId xmlns:a16="http://schemas.microsoft.com/office/drawing/2014/main" id="{86212B9D-DCB7-2667-AB1D-7F033F463B71}"/>
              </a:ext>
            </a:extLst>
          </p:cNvPr>
          <p:cNvSpPr txBox="1">
            <a:spLocks/>
          </p:cNvSpPr>
          <p:nvPr/>
        </p:nvSpPr>
        <p:spPr>
          <a:xfrm>
            <a:off x="1098883" y="1289601"/>
            <a:ext cx="7318032" cy="2462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DM Sans Medium"/>
                <a:ea typeface="DM Sans Medium"/>
                <a:cs typeface="DM Sans Medium"/>
                <a:sym typeface="DM Sans Medium"/>
              </a:defRPr>
            </a:lvl1pPr>
            <a:lvl2pPr marL="914400" marR="0" lvl="1"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342900" indent="-342900">
              <a:buFont typeface="Arial"/>
              <a:buChar char="•"/>
            </a:pPr>
            <a:r>
              <a:rPr lang="en-US" dirty="0"/>
              <a:t>Cross-functional collaboration is best for project management</a:t>
            </a:r>
          </a:p>
          <a:p>
            <a:pPr marL="342900" indent="-342900">
              <a:buFont typeface="Arial"/>
              <a:buChar char="•"/>
            </a:pPr>
            <a:endParaRPr lang="en-US" dirty="0"/>
          </a:p>
          <a:p>
            <a:pPr marL="342900" indent="-342900">
              <a:buFont typeface="Arial"/>
              <a:buChar char="•"/>
            </a:pPr>
            <a:r>
              <a:rPr lang="en-US" dirty="0"/>
              <a:t>Communication gap can cause the project to fail</a:t>
            </a:r>
          </a:p>
          <a:p>
            <a:pPr marL="342900" indent="-342900">
              <a:buFont typeface="Arial"/>
              <a:buChar char="•"/>
            </a:pPr>
            <a:endParaRPr lang="en-US" dirty="0"/>
          </a:p>
        </p:txBody>
      </p:sp>
    </p:spTree>
    <p:extLst>
      <p:ext uri="{BB962C8B-B14F-4D97-AF65-F5344CB8AC3E}">
        <p14:creationId xmlns:p14="http://schemas.microsoft.com/office/powerpoint/2010/main" val="84273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5"/>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2" name="Google Shape;974;p45">
            <a:extLst>
              <a:ext uri="{FF2B5EF4-FFF2-40B4-BE49-F238E27FC236}">
                <a16:creationId xmlns:a16="http://schemas.microsoft.com/office/drawing/2014/main" id="{D0DD2ED7-13BD-B8D4-81D3-1EDD350D9DA2}"/>
              </a:ext>
            </a:extLst>
          </p:cNvPr>
          <p:cNvSpPr txBox="1">
            <a:spLocks/>
          </p:cNvSpPr>
          <p:nvPr/>
        </p:nvSpPr>
        <p:spPr>
          <a:xfrm>
            <a:off x="1768500" y="3194756"/>
            <a:ext cx="5607000" cy="17987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DM Sans Medium"/>
              <a:buNone/>
              <a:defRPr sz="6500" b="0" i="0" u="none" strike="noStrike" cap="none">
                <a:solidFill>
                  <a:schemeClr val="dk1"/>
                </a:solidFill>
                <a:latin typeface="DM Sans Medium"/>
                <a:ea typeface="DM Sans Medium"/>
                <a:cs typeface="DM Sans Medium"/>
                <a:sym typeface="DM Sans Medium"/>
              </a:defRPr>
            </a:lvl1pPr>
            <a:lvl2pPr marR="0" lvl="1" algn="ctr" rtl="0">
              <a:lnSpc>
                <a:spcPct val="100000"/>
              </a:lnSpc>
              <a:spcBef>
                <a:spcPts val="0"/>
              </a:spcBef>
              <a:spcAft>
                <a:spcPts val="0"/>
              </a:spcAft>
              <a:buClr>
                <a:schemeClr val="dk1"/>
              </a:buClr>
              <a:buSzPts val="4800"/>
              <a:buFont typeface="DM Sans Medium"/>
              <a:buNone/>
              <a:defRPr sz="4800" b="0" i="0" u="none" strike="noStrike" cap="none">
                <a:solidFill>
                  <a:schemeClr val="dk1"/>
                </a:solidFill>
                <a:latin typeface="DM Sans Medium"/>
                <a:ea typeface="DM Sans Medium"/>
                <a:cs typeface="DM Sans Medium"/>
                <a:sym typeface="DM Sans Medium"/>
              </a:defRPr>
            </a:lvl2pPr>
            <a:lvl3pPr marR="0" lvl="2" algn="ctr" rtl="0">
              <a:lnSpc>
                <a:spcPct val="100000"/>
              </a:lnSpc>
              <a:spcBef>
                <a:spcPts val="0"/>
              </a:spcBef>
              <a:spcAft>
                <a:spcPts val="0"/>
              </a:spcAft>
              <a:buClr>
                <a:schemeClr val="dk1"/>
              </a:buClr>
              <a:buSzPts val="4800"/>
              <a:buFont typeface="DM Sans Medium"/>
              <a:buNone/>
              <a:defRPr sz="4800" b="0" i="0" u="none" strike="noStrike" cap="none">
                <a:solidFill>
                  <a:schemeClr val="dk1"/>
                </a:solidFill>
                <a:latin typeface="DM Sans Medium"/>
                <a:ea typeface="DM Sans Medium"/>
                <a:cs typeface="DM Sans Medium"/>
                <a:sym typeface="DM Sans Medium"/>
              </a:defRPr>
            </a:lvl3pPr>
            <a:lvl4pPr marR="0" lvl="3" algn="ctr" rtl="0">
              <a:lnSpc>
                <a:spcPct val="100000"/>
              </a:lnSpc>
              <a:spcBef>
                <a:spcPts val="0"/>
              </a:spcBef>
              <a:spcAft>
                <a:spcPts val="0"/>
              </a:spcAft>
              <a:buClr>
                <a:schemeClr val="dk1"/>
              </a:buClr>
              <a:buSzPts val="4800"/>
              <a:buFont typeface="DM Sans Medium"/>
              <a:buNone/>
              <a:defRPr sz="4800" b="0" i="0" u="none" strike="noStrike" cap="none">
                <a:solidFill>
                  <a:schemeClr val="dk1"/>
                </a:solidFill>
                <a:latin typeface="DM Sans Medium"/>
                <a:ea typeface="DM Sans Medium"/>
                <a:cs typeface="DM Sans Medium"/>
                <a:sym typeface="DM Sans Medium"/>
              </a:defRPr>
            </a:lvl4pPr>
            <a:lvl5pPr marR="0" lvl="4" algn="ctr" rtl="0">
              <a:lnSpc>
                <a:spcPct val="100000"/>
              </a:lnSpc>
              <a:spcBef>
                <a:spcPts val="0"/>
              </a:spcBef>
              <a:spcAft>
                <a:spcPts val="0"/>
              </a:spcAft>
              <a:buClr>
                <a:schemeClr val="dk1"/>
              </a:buClr>
              <a:buSzPts val="4800"/>
              <a:buFont typeface="DM Sans Medium"/>
              <a:buNone/>
              <a:defRPr sz="4800" b="0" i="0" u="none" strike="noStrike" cap="none">
                <a:solidFill>
                  <a:schemeClr val="dk1"/>
                </a:solidFill>
                <a:latin typeface="DM Sans Medium"/>
                <a:ea typeface="DM Sans Medium"/>
                <a:cs typeface="DM Sans Medium"/>
                <a:sym typeface="DM Sans Medium"/>
              </a:defRPr>
            </a:lvl5pPr>
            <a:lvl6pPr marR="0" lvl="5" algn="ctr" rtl="0">
              <a:lnSpc>
                <a:spcPct val="100000"/>
              </a:lnSpc>
              <a:spcBef>
                <a:spcPts val="0"/>
              </a:spcBef>
              <a:spcAft>
                <a:spcPts val="0"/>
              </a:spcAft>
              <a:buClr>
                <a:schemeClr val="dk1"/>
              </a:buClr>
              <a:buSzPts val="4800"/>
              <a:buFont typeface="DM Sans Medium"/>
              <a:buNone/>
              <a:defRPr sz="4800" b="0" i="0" u="none" strike="noStrike" cap="none">
                <a:solidFill>
                  <a:schemeClr val="dk1"/>
                </a:solidFill>
                <a:latin typeface="DM Sans Medium"/>
                <a:ea typeface="DM Sans Medium"/>
                <a:cs typeface="DM Sans Medium"/>
                <a:sym typeface="DM Sans Medium"/>
              </a:defRPr>
            </a:lvl6pPr>
            <a:lvl7pPr marR="0" lvl="6" algn="ctr" rtl="0">
              <a:lnSpc>
                <a:spcPct val="100000"/>
              </a:lnSpc>
              <a:spcBef>
                <a:spcPts val="0"/>
              </a:spcBef>
              <a:spcAft>
                <a:spcPts val="0"/>
              </a:spcAft>
              <a:buClr>
                <a:schemeClr val="dk1"/>
              </a:buClr>
              <a:buSzPts val="4800"/>
              <a:buFont typeface="DM Sans Medium"/>
              <a:buNone/>
              <a:defRPr sz="4800" b="0" i="0" u="none" strike="noStrike" cap="none">
                <a:solidFill>
                  <a:schemeClr val="dk1"/>
                </a:solidFill>
                <a:latin typeface="DM Sans Medium"/>
                <a:ea typeface="DM Sans Medium"/>
                <a:cs typeface="DM Sans Medium"/>
                <a:sym typeface="DM Sans Medium"/>
              </a:defRPr>
            </a:lvl7pPr>
            <a:lvl8pPr marR="0" lvl="7" algn="ctr" rtl="0">
              <a:lnSpc>
                <a:spcPct val="100000"/>
              </a:lnSpc>
              <a:spcBef>
                <a:spcPts val="0"/>
              </a:spcBef>
              <a:spcAft>
                <a:spcPts val="0"/>
              </a:spcAft>
              <a:buClr>
                <a:schemeClr val="dk1"/>
              </a:buClr>
              <a:buSzPts val="4800"/>
              <a:buFont typeface="DM Sans Medium"/>
              <a:buNone/>
              <a:defRPr sz="4800" b="0" i="0" u="none" strike="noStrike" cap="none">
                <a:solidFill>
                  <a:schemeClr val="dk1"/>
                </a:solidFill>
                <a:latin typeface="DM Sans Medium"/>
                <a:ea typeface="DM Sans Medium"/>
                <a:cs typeface="DM Sans Medium"/>
                <a:sym typeface="DM Sans Medium"/>
              </a:defRPr>
            </a:lvl8pPr>
            <a:lvl9pPr marR="0" lvl="8" algn="ctr" rtl="0">
              <a:lnSpc>
                <a:spcPct val="100000"/>
              </a:lnSpc>
              <a:spcBef>
                <a:spcPts val="0"/>
              </a:spcBef>
              <a:spcAft>
                <a:spcPts val="0"/>
              </a:spcAft>
              <a:buClr>
                <a:schemeClr val="dk1"/>
              </a:buClr>
              <a:buSzPts val="4800"/>
              <a:buFont typeface="DM Sans Medium"/>
              <a:buNone/>
              <a:defRPr sz="4800" b="0" i="0" u="none" strike="noStrike" cap="none">
                <a:solidFill>
                  <a:schemeClr val="dk1"/>
                </a:solidFill>
                <a:latin typeface="DM Sans Medium"/>
                <a:ea typeface="DM Sans Medium"/>
                <a:cs typeface="DM Sans Medium"/>
                <a:sym typeface="DM Sans Medium"/>
              </a:defRPr>
            </a:lvl9pPr>
          </a:lstStyle>
          <a:p>
            <a:r>
              <a:rPr lang="en-US" sz="4000"/>
              <a:t>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Key Features</a:t>
            </a:r>
            <a:endParaRPr/>
          </a:p>
        </p:txBody>
      </p:sp>
      <p:sp>
        <p:nvSpPr>
          <p:cNvPr id="1321" name="Google Shape;1321;p62"/>
          <p:cNvSpPr txBox="1"/>
          <p:nvPr/>
        </p:nvSpPr>
        <p:spPr>
          <a:xfrm>
            <a:off x="787902" y="3166660"/>
            <a:ext cx="1463100" cy="12603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Roboto" panose="02000000000000000000" pitchFamily="2" charset="0"/>
                <a:ea typeface="Roboto" panose="02000000000000000000" pitchFamily="2" charset="0"/>
                <a:cs typeface="Roboto" panose="02000000000000000000" pitchFamily="2" charset="0"/>
              </a:rPr>
              <a:t>Separate male/female facilities with bathrooms and TVs.</a:t>
            </a:r>
            <a:endParaRPr sz="105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1322" name="Google Shape;1322;p62"/>
          <p:cNvSpPr txBox="1"/>
          <p:nvPr/>
        </p:nvSpPr>
        <p:spPr>
          <a:xfrm>
            <a:off x="2825118" y="3166660"/>
            <a:ext cx="1460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dk1"/>
                </a:solidFill>
                <a:latin typeface="Roboto"/>
                <a:ea typeface="Roboto"/>
                <a:cs typeface="Roboto"/>
                <a:sym typeface="Roboto"/>
              </a:rPr>
              <a:t>High-quality rink designed by Everything Ice.</a:t>
            </a:r>
            <a:endParaRPr sz="1200">
              <a:solidFill>
                <a:schemeClr val="dk1"/>
              </a:solidFill>
              <a:latin typeface="Roboto"/>
              <a:ea typeface="Roboto"/>
              <a:cs typeface="Roboto"/>
              <a:sym typeface="Roboto"/>
            </a:endParaRPr>
          </a:p>
        </p:txBody>
      </p:sp>
      <p:sp>
        <p:nvSpPr>
          <p:cNvPr id="1323" name="Google Shape;1323;p62"/>
          <p:cNvSpPr txBox="1"/>
          <p:nvPr/>
        </p:nvSpPr>
        <p:spPr>
          <a:xfrm>
            <a:off x="4855086" y="3166659"/>
            <a:ext cx="1460700" cy="9762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dk1"/>
                </a:solidFill>
                <a:latin typeface="Roboto"/>
                <a:ea typeface="Roboto"/>
                <a:cs typeface="Roboto"/>
                <a:sym typeface="Roboto"/>
              </a:rPr>
              <a:t>General, VIP, accessible seating with amenities.</a:t>
            </a:r>
            <a:endParaRPr sz="1200">
              <a:solidFill>
                <a:schemeClr val="dk1"/>
              </a:solidFill>
              <a:latin typeface="Roboto"/>
              <a:ea typeface="Roboto"/>
              <a:cs typeface="Roboto"/>
              <a:sym typeface="Roboto"/>
            </a:endParaRPr>
          </a:p>
        </p:txBody>
      </p:sp>
      <p:sp>
        <p:nvSpPr>
          <p:cNvPr id="1324" name="Google Shape;1324;p62"/>
          <p:cNvSpPr txBox="1"/>
          <p:nvPr/>
        </p:nvSpPr>
        <p:spPr>
          <a:xfrm>
            <a:off x="6892998" y="3166659"/>
            <a:ext cx="1463100" cy="8153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dk1"/>
                </a:solidFill>
                <a:latin typeface="Roboto"/>
                <a:ea typeface="Roboto"/>
                <a:cs typeface="Roboto"/>
                <a:sym typeface="Roboto"/>
              </a:rPr>
              <a:t>High-speed internet, digital scoreboard.</a:t>
            </a:r>
            <a:endParaRPr sz="1200">
              <a:solidFill>
                <a:schemeClr val="dk1"/>
              </a:solidFill>
              <a:latin typeface="Roboto"/>
              <a:ea typeface="Roboto"/>
              <a:cs typeface="Roboto"/>
              <a:sym typeface="Roboto"/>
            </a:endParaRPr>
          </a:p>
        </p:txBody>
      </p:sp>
      <p:sp>
        <p:nvSpPr>
          <p:cNvPr id="1326" name="Google Shape;1326;p62"/>
          <p:cNvSpPr txBox="1"/>
          <p:nvPr/>
        </p:nvSpPr>
        <p:spPr>
          <a:xfrm>
            <a:off x="4858249" y="2333836"/>
            <a:ext cx="1460700" cy="502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M Sans Medium"/>
                <a:ea typeface="DM Sans Medium"/>
                <a:cs typeface="DM Sans Medium"/>
                <a:sym typeface="DM Sans Medium"/>
              </a:rPr>
              <a:t>Seating Zone</a:t>
            </a:r>
            <a:endParaRPr>
              <a:solidFill>
                <a:schemeClr val="dk1"/>
              </a:solidFill>
              <a:latin typeface="DM Sans Medium"/>
              <a:ea typeface="DM Sans Medium"/>
              <a:cs typeface="DM Sans Medium"/>
              <a:sym typeface="DM Sans Medium"/>
            </a:endParaRPr>
          </a:p>
        </p:txBody>
      </p:sp>
      <p:sp>
        <p:nvSpPr>
          <p:cNvPr id="1327" name="Google Shape;1327;p62"/>
          <p:cNvSpPr txBox="1"/>
          <p:nvPr/>
        </p:nvSpPr>
        <p:spPr>
          <a:xfrm>
            <a:off x="2825055" y="2286701"/>
            <a:ext cx="1460700" cy="502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Ice Rink</a:t>
            </a:r>
            <a:endParaRPr sz="1100">
              <a:solidFill>
                <a:schemeClr val="dk1"/>
              </a:solidFill>
              <a:latin typeface="DM Sans Medium"/>
              <a:ea typeface="DM Sans Medium"/>
              <a:cs typeface="DM Sans Medium"/>
              <a:sym typeface="DM Sans Medium"/>
            </a:endParaRPr>
          </a:p>
        </p:txBody>
      </p:sp>
      <p:sp>
        <p:nvSpPr>
          <p:cNvPr id="1328" name="Google Shape;1328;p62"/>
          <p:cNvSpPr txBox="1"/>
          <p:nvPr/>
        </p:nvSpPr>
        <p:spPr>
          <a:xfrm>
            <a:off x="6891442" y="2286701"/>
            <a:ext cx="1463100" cy="502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Technology</a:t>
            </a:r>
            <a:endParaRPr sz="1100">
              <a:solidFill>
                <a:schemeClr val="dk1"/>
              </a:solidFill>
              <a:latin typeface="DM Sans Medium"/>
              <a:ea typeface="DM Sans Medium"/>
              <a:cs typeface="DM Sans Medium"/>
              <a:sym typeface="DM Sans Medium"/>
            </a:endParaRPr>
          </a:p>
        </p:txBody>
      </p:sp>
      <p:sp>
        <p:nvSpPr>
          <p:cNvPr id="1329" name="Google Shape;1329;p62"/>
          <p:cNvSpPr txBox="1"/>
          <p:nvPr/>
        </p:nvSpPr>
        <p:spPr>
          <a:xfrm>
            <a:off x="2568752" y="1403289"/>
            <a:ext cx="4006500" cy="502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Hockey Stadium</a:t>
            </a:r>
            <a:endParaRPr sz="2000">
              <a:solidFill>
                <a:schemeClr val="dk1"/>
              </a:solidFill>
              <a:latin typeface="DM Sans Medium"/>
              <a:ea typeface="DM Sans Medium"/>
              <a:cs typeface="DM Sans Medium"/>
              <a:sym typeface="DM Sans Medium"/>
            </a:endParaRPr>
          </a:p>
        </p:txBody>
      </p:sp>
      <p:sp>
        <p:nvSpPr>
          <p:cNvPr id="1330" name="Google Shape;1330;p62"/>
          <p:cNvSpPr txBox="1"/>
          <p:nvPr/>
        </p:nvSpPr>
        <p:spPr>
          <a:xfrm>
            <a:off x="789462" y="2286701"/>
            <a:ext cx="1463100" cy="502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Locker Rooms</a:t>
            </a:r>
            <a:endParaRPr sz="1100">
              <a:solidFill>
                <a:schemeClr val="dk1"/>
              </a:solidFill>
              <a:latin typeface="DM Sans Medium"/>
              <a:ea typeface="DM Sans Medium"/>
              <a:cs typeface="DM Sans Medium"/>
              <a:sym typeface="DM Sans Medium"/>
            </a:endParaRPr>
          </a:p>
        </p:txBody>
      </p:sp>
      <p:cxnSp>
        <p:nvCxnSpPr>
          <p:cNvPr id="1332" name="Google Shape;1332;p62"/>
          <p:cNvCxnSpPr>
            <a:stCxn id="1327" idx="1"/>
            <a:endCxn id="1330" idx="3"/>
          </p:cNvCxnSpPr>
          <p:nvPr/>
        </p:nvCxnSpPr>
        <p:spPr>
          <a:xfrm flipH="1">
            <a:off x="2252655" y="2538101"/>
            <a:ext cx="572400" cy="600"/>
          </a:xfrm>
          <a:prstGeom prst="bentConnector3">
            <a:avLst>
              <a:gd name="adj1" fmla="val 50008"/>
            </a:avLst>
          </a:prstGeom>
          <a:noFill/>
          <a:ln w="19050" cap="flat" cmpd="sng">
            <a:solidFill>
              <a:schemeClr val="dk1"/>
            </a:solidFill>
            <a:prstDash val="solid"/>
            <a:round/>
            <a:headEnd type="none" w="med" len="med"/>
            <a:tailEnd type="none" w="med" len="med"/>
          </a:ln>
        </p:spPr>
      </p:cxnSp>
      <p:cxnSp>
        <p:nvCxnSpPr>
          <p:cNvPr id="1333" name="Google Shape;1333;p62"/>
          <p:cNvCxnSpPr>
            <a:stCxn id="1326" idx="3"/>
            <a:endCxn id="1328" idx="1"/>
          </p:cNvCxnSpPr>
          <p:nvPr/>
        </p:nvCxnSpPr>
        <p:spPr>
          <a:xfrm flipV="1">
            <a:off x="6318949" y="2538101"/>
            <a:ext cx="572493" cy="47135"/>
          </a:xfrm>
          <a:prstGeom prst="bentConnector3">
            <a:avLst>
              <a:gd name="adj1" fmla="val 99399"/>
            </a:avLst>
          </a:prstGeom>
          <a:noFill/>
          <a:ln w="19050" cap="flat" cmpd="sng">
            <a:solidFill>
              <a:schemeClr val="dk1"/>
            </a:solidFill>
            <a:prstDash val="solid"/>
            <a:round/>
            <a:headEnd type="none" w="med" len="med"/>
            <a:tailEnd type="none" w="med" len="med"/>
          </a:ln>
        </p:spPr>
      </p:cxnSp>
      <p:cxnSp>
        <p:nvCxnSpPr>
          <p:cNvPr id="1334" name="Google Shape;1334;p62"/>
          <p:cNvCxnSpPr>
            <a:stCxn id="1329" idx="2"/>
            <a:endCxn id="1327" idx="3"/>
          </p:cNvCxnSpPr>
          <p:nvPr/>
        </p:nvCxnSpPr>
        <p:spPr>
          <a:xfrm rot="5400000">
            <a:off x="4112852" y="2079039"/>
            <a:ext cx="632100" cy="286200"/>
          </a:xfrm>
          <a:prstGeom prst="bentConnector2">
            <a:avLst/>
          </a:prstGeom>
          <a:noFill/>
          <a:ln w="19050" cap="flat" cmpd="sng">
            <a:solidFill>
              <a:schemeClr val="dk1"/>
            </a:solidFill>
            <a:prstDash val="solid"/>
            <a:round/>
            <a:headEnd type="none" w="med" len="med"/>
            <a:tailEnd type="none" w="med" len="med"/>
          </a:ln>
        </p:spPr>
      </p:cxnSp>
      <p:cxnSp>
        <p:nvCxnSpPr>
          <p:cNvPr id="1335" name="Google Shape;1335;p62"/>
          <p:cNvCxnSpPr>
            <a:cxnSpLocks/>
            <a:stCxn id="1329" idx="2"/>
          </p:cNvCxnSpPr>
          <p:nvPr/>
        </p:nvCxnSpPr>
        <p:spPr>
          <a:xfrm rot="-5400000" flipH="1">
            <a:off x="4399052" y="2079039"/>
            <a:ext cx="632100" cy="286200"/>
          </a:xfrm>
          <a:prstGeom prst="bentConnector2">
            <a:avLst/>
          </a:prstGeom>
          <a:noFill/>
          <a:ln w="19050" cap="flat" cmpd="sng">
            <a:solidFill>
              <a:schemeClr val="dk1"/>
            </a:solidFill>
            <a:prstDash val="solid"/>
            <a:round/>
            <a:headEnd type="none" w="med" len="med"/>
            <a:tailEnd type="none" w="med" len="med"/>
          </a:ln>
        </p:spPr>
      </p:cxnSp>
      <p:cxnSp>
        <p:nvCxnSpPr>
          <p:cNvPr id="1336" name="Google Shape;1336;p62"/>
          <p:cNvCxnSpPr>
            <a:cxnSpLocks/>
            <a:stCxn id="1330" idx="2"/>
            <a:endCxn id="1321" idx="0"/>
          </p:cNvCxnSpPr>
          <p:nvPr/>
        </p:nvCxnSpPr>
        <p:spPr>
          <a:xfrm flipH="1">
            <a:off x="1519452" y="2789501"/>
            <a:ext cx="1560" cy="377159"/>
          </a:xfrm>
          <a:prstGeom prst="straightConnector1">
            <a:avLst/>
          </a:prstGeom>
          <a:noFill/>
          <a:ln w="19050" cap="flat" cmpd="sng">
            <a:solidFill>
              <a:schemeClr val="dk1"/>
            </a:solidFill>
            <a:prstDash val="solid"/>
            <a:round/>
            <a:headEnd type="none" w="med" len="med"/>
            <a:tailEnd type="triangle" w="med" len="med"/>
          </a:ln>
        </p:spPr>
      </p:cxnSp>
      <p:cxnSp>
        <p:nvCxnSpPr>
          <p:cNvPr id="1337" name="Google Shape;1337;p62"/>
          <p:cNvCxnSpPr>
            <a:stCxn id="1327" idx="2"/>
            <a:endCxn id="1322" idx="0"/>
          </p:cNvCxnSpPr>
          <p:nvPr/>
        </p:nvCxnSpPr>
        <p:spPr>
          <a:xfrm>
            <a:off x="3555405" y="2789501"/>
            <a:ext cx="63" cy="377159"/>
          </a:xfrm>
          <a:prstGeom prst="straightConnector1">
            <a:avLst/>
          </a:prstGeom>
          <a:noFill/>
          <a:ln w="19050" cap="flat" cmpd="sng">
            <a:solidFill>
              <a:schemeClr val="dk1"/>
            </a:solidFill>
            <a:prstDash val="solid"/>
            <a:round/>
            <a:headEnd type="none" w="med" len="med"/>
            <a:tailEnd type="triangle" w="med" len="med"/>
          </a:ln>
        </p:spPr>
      </p:cxnSp>
      <p:cxnSp>
        <p:nvCxnSpPr>
          <p:cNvPr id="1338" name="Google Shape;1338;p62"/>
          <p:cNvCxnSpPr>
            <a:cxnSpLocks/>
          </p:cNvCxnSpPr>
          <p:nvPr/>
        </p:nvCxnSpPr>
        <p:spPr>
          <a:xfrm flipH="1">
            <a:off x="5585436" y="2827209"/>
            <a:ext cx="3163" cy="377158"/>
          </a:xfrm>
          <a:prstGeom prst="straightConnector1">
            <a:avLst/>
          </a:prstGeom>
          <a:noFill/>
          <a:ln w="19050" cap="flat" cmpd="sng">
            <a:solidFill>
              <a:schemeClr val="dk1"/>
            </a:solidFill>
            <a:prstDash val="solid"/>
            <a:round/>
            <a:headEnd type="none" w="med" len="med"/>
            <a:tailEnd type="triangle" w="med" len="med"/>
          </a:ln>
        </p:spPr>
      </p:cxnSp>
      <p:cxnSp>
        <p:nvCxnSpPr>
          <p:cNvPr id="1339" name="Google Shape;1339;p62"/>
          <p:cNvCxnSpPr>
            <a:cxnSpLocks/>
            <a:stCxn id="1328" idx="2"/>
            <a:endCxn id="1324" idx="0"/>
          </p:cNvCxnSpPr>
          <p:nvPr/>
        </p:nvCxnSpPr>
        <p:spPr>
          <a:xfrm>
            <a:off x="7622992" y="2789501"/>
            <a:ext cx="1556" cy="377158"/>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67"/>
          <p:cNvSpPr txBox="1">
            <a:spLocks noGrp="1"/>
          </p:cNvSpPr>
          <p:nvPr>
            <p:ph type="subTitle" idx="3"/>
          </p:nvPr>
        </p:nvSpPr>
        <p:spPr>
          <a:xfrm>
            <a:off x="5114478" y="3242683"/>
            <a:ext cx="2194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Sijan Dahal</a:t>
            </a:r>
            <a:endParaRPr/>
          </a:p>
        </p:txBody>
      </p:sp>
      <p:sp>
        <p:nvSpPr>
          <p:cNvPr id="1384" name="Google Shape;1384;p67"/>
          <p:cNvSpPr txBox="1">
            <a:spLocks noGrp="1"/>
          </p:cNvSpPr>
          <p:nvPr>
            <p:ph type="subTitle" idx="4"/>
          </p:nvPr>
        </p:nvSpPr>
        <p:spPr>
          <a:xfrm>
            <a:off x="1835022" y="3242683"/>
            <a:ext cx="2194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Yaman Pandey</a:t>
            </a:r>
            <a:endParaRPr/>
          </a:p>
        </p:txBody>
      </p:sp>
      <p:pic>
        <p:nvPicPr>
          <p:cNvPr id="1385" name="Google Shape;1385;p67" descr="A person smiling at the camera&#10;&#10;Description automatically generated"/>
          <p:cNvPicPr preferRelativeResize="0"/>
          <p:nvPr/>
        </p:nvPicPr>
        <p:blipFill rotWithShape="1">
          <a:blip r:embed="rId3"/>
          <a:srcRect/>
          <a:stretch/>
        </p:blipFill>
        <p:spPr>
          <a:xfrm>
            <a:off x="2128272" y="1495758"/>
            <a:ext cx="1608000" cy="1608000"/>
          </a:xfrm>
          <a:prstGeom prst="rect">
            <a:avLst/>
          </a:prstGeom>
          <a:noFill/>
          <a:ln w="19050" cap="flat" cmpd="sng">
            <a:solidFill>
              <a:schemeClr val="dk1"/>
            </a:solidFill>
            <a:prstDash val="solid"/>
            <a:round/>
            <a:headEnd type="none" w="sm" len="sm"/>
            <a:tailEnd type="none" w="sm" len="sm"/>
          </a:ln>
        </p:spPr>
      </p:pic>
      <p:sp>
        <p:nvSpPr>
          <p:cNvPr id="1386" name="Google Shape;1386;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t>
            </a:r>
            <a:r>
              <a:rPr lang="en-US"/>
              <a:t>e</a:t>
            </a:r>
            <a:r>
              <a:rPr lang="en"/>
              <a:t>am Members</a:t>
            </a:r>
            <a:endParaRPr/>
          </a:p>
        </p:txBody>
      </p:sp>
      <p:sp>
        <p:nvSpPr>
          <p:cNvPr id="1388" name="Google Shape;1388;p67"/>
          <p:cNvSpPr txBox="1">
            <a:spLocks noGrp="1"/>
          </p:cNvSpPr>
          <p:nvPr>
            <p:ph type="subTitle" idx="2"/>
          </p:nvPr>
        </p:nvSpPr>
        <p:spPr>
          <a:xfrm>
            <a:off x="4721581" y="3565562"/>
            <a:ext cx="3279381" cy="514582"/>
          </a:xfrm>
          <a:prstGeom prst="rect">
            <a:avLst/>
          </a:prstGeom>
        </p:spPr>
        <p:txBody>
          <a:bodyPr spcFirstLastPara="1" wrap="square" lIns="91425" tIns="91425" rIns="91425" bIns="91425" anchor="t" anchorCtr="0">
            <a:noAutofit/>
          </a:bodyPr>
          <a:lstStyle/>
          <a:p>
            <a:pPr marL="0" indent="0"/>
            <a:r>
              <a:rPr lang="en" sz="1100"/>
              <a:t>Masters of Science in Information Technology</a:t>
            </a:r>
          </a:p>
        </p:txBody>
      </p:sp>
      <p:pic>
        <p:nvPicPr>
          <p:cNvPr id="1389" name="Google Shape;1389;p67"/>
          <p:cNvPicPr preferRelativeResize="0"/>
          <p:nvPr/>
        </p:nvPicPr>
        <p:blipFill>
          <a:blip r:embed="rId4"/>
          <a:srcRect t="192" b="192"/>
          <a:stretch/>
        </p:blipFill>
        <p:spPr>
          <a:xfrm>
            <a:off x="5407722" y="1493430"/>
            <a:ext cx="1608000" cy="1608000"/>
          </a:xfrm>
          <a:prstGeom prst="rect">
            <a:avLst/>
          </a:prstGeom>
          <a:noFill/>
          <a:ln w="19050" cap="flat" cmpd="sng">
            <a:solidFill>
              <a:schemeClr val="dk1"/>
            </a:solidFill>
            <a:prstDash val="solid"/>
            <a:round/>
            <a:headEnd type="none" w="sm" len="sm"/>
            <a:tailEnd type="none" w="sm" len="sm"/>
          </a:ln>
        </p:spPr>
      </p:pic>
      <p:grpSp>
        <p:nvGrpSpPr>
          <p:cNvPr id="2" name="Google Shape;842;p37">
            <a:extLst>
              <a:ext uri="{FF2B5EF4-FFF2-40B4-BE49-F238E27FC236}">
                <a16:creationId xmlns:a16="http://schemas.microsoft.com/office/drawing/2014/main" id="{9DBE91D3-0394-0094-65D9-FD7A31A590BF}"/>
              </a:ext>
            </a:extLst>
          </p:cNvPr>
          <p:cNvGrpSpPr/>
          <p:nvPr/>
        </p:nvGrpSpPr>
        <p:grpSpPr>
          <a:xfrm>
            <a:off x="-1753355" y="-1781842"/>
            <a:ext cx="4616097" cy="4675288"/>
            <a:chOff x="-947812" y="-1339156"/>
            <a:chExt cx="4616097" cy="4675288"/>
          </a:xfrm>
        </p:grpSpPr>
        <p:pic>
          <p:nvPicPr>
            <p:cNvPr id="3" name="Google Shape;843;p37">
              <a:extLst>
                <a:ext uri="{FF2B5EF4-FFF2-40B4-BE49-F238E27FC236}">
                  <a16:creationId xmlns:a16="http://schemas.microsoft.com/office/drawing/2014/main" id="{2F621729-A04A-56D1-A933-7D3C108DF328}"/>
                </a:ext>
              </a:extLst>
            </p:cNvPr>
            <p:cNvPicPr preferRelativeResize="0"/>
            <p:nvPr/>
          </p:nvPicPr>
          <p:blipFill rotWithShape="1">
            <a:blip r:embed="rId5">
              <a:alphaModFix/>
            </a:blip>
            <a:srcRect l="15575" r="17319"/>
            <a:stretch/>
          </p:blipFill>
          <p:spPr>
            <a:xfrm rot="-2883237" flipH="1">
              <a:off x="-480999" y="-449949"/>
              <a:ext cx="3682471" cy="2896874"/>
            </a:xfrm>
            <a:prstGeom prst="rect">
              <a:avLst/>
            </a:prstGeom>
            <a:noFill/>
            <a:ln>
              <a:noFill/>
            </a:ln>
          </p:spPr>
        </p:pic>
        <p:grpSp>
          <p:nvGrpSpPr>
            <p:cNvPr id="4" name="Google Shape;844;p37">
              <a:extLst>
                <a:ext uri="{FF2B5EF4-FFF2-40B4-BE49-F238E27FC236}">
                  <a16:creationId xmlns:a16="http://schemas.microsoft.com/office/drawing/2014/main" id="{1C82A700-F49D-AA5A-D62D-1E2A3FF04721}"/>
                </a:ext>
              </a:extLst>
            </p:cNvPr>
            <p:cNvGrpSpPr/>
            <p:nvPr/>
          </p:nvGrpSpPr>
          <p:grpSpPr>
            <a:xfrm>
              <a:off x="144355" y="449941"/>
              <a:ext cx="1097090" cy="1097090"/>
              <a:chOff x="-423175" y="2918850"/>
              <a:chExt cx="822900" cy="822900"/>
            </a:xfrm>
          </p:grpSpPr>
          <p:sp>
            <p:nvSpPr>
              <p:cNvPr id="6" name="Google Shape;845;p37">
                <a:extLst>
                  <a:ext uri="{FF2B5EF4-FFF2-40B4-BE49-F238E27FC236}">
                    <a16:creationId xmlns:a16="http://schemas.microsoft.com/office/drawing/2014/main" id="{4B2FAE01-E3BC-BEB7-E503-6D46F18C6842}"/>
                  </a:ext>
                </a:extLst>
              </p:cNvPr>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 name="Google Shape;846;p37">
                <a:extLst>
                  <a:ext uri="{FF2B5EF4-FFF2-40B4-BE49-F238E27FC236}">
                    <a16:creationId xmlns:a16="http://schemas.microsoft.com/office/drawing/2014/main" id="{71B1A571-9DB8-BD5F-C777-BFEFAAD067FD}"/>
                  </a:ext>
                </a:extLst>
              </p:cNvPr>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 name="Google Shape;847;p37">
                <a:extLst>
                  <a:ext uri="{FF2B5EF4-FFF2-40B4-BE49-F238E27FC236}">
                    <a16:creationId xmlns:a16="http://schemas.microsoft.com/office/drawing/2014/main" id="{04801834-4194-43CD-7386-55A820A8E854}"/>
                  </a:ext>
                </a:extLst>
              </p:cNvPr>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 name="Google Shape;848;p37">
                <a:extLst>
                  <a:ext uri="{FF2B5EF4-FFF2-40B4-BE49-F238E27FC236}">
                    <a16:creationId xmlns:a16="http://schemas.microsoft.com/office/drawing/2014/main" id="{EDB07EF5-976F-4CD9-96DC-1C301FA1EB86}"/>
                  </a:ext>
                </a:extLst>
              </p:cNvPr>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 name="Google Shape;849;p37">
                <a:extLst>
                  <a:ext uri="{FF2B5EF4-FFF2-40B4-BE49-F238E27FC236}">
                    <a16:creationId xmlns:a16="http://schemas.microsoft.com/office/drawing/2014/main" id="{6D93B2BB-CAFE-134E-2CBB-389F11C5AF40}"/>
                  </a:ext>
                </a:extLst>
              </p:cNvPr>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 name="Google Shape;850;p37">
                <a:extLst>
                  <a:ext uri="{FF2B5EF4-FFF2-40B4-BE49-F238E27FC236}">
                    <a16:creationId xmlns:a16="http://schemas.microsoft.com/office/drawing/2014/main" id="{41D611B9-9288-3341-B064-68904FDE461B}"/>
                  </a:ext>
                </a:extLst>
              </p:cNvPr>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 name="Google Shape;851;p37">
                <a:extLst>
                  <a:ext uri="{FF2B5EF4-FFF2-40B4-BE49-F238E27FC236}">
                    <a16:creationId xmlns:a16="http://schemas.microsoft.com/office/drawing/2014/main" id="{94796B42-B8D0-561C-A389-686819F0A54F}"/>
                  </a:ext>
                </a:extLst>
              </p:cNvPr>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 name="Google Shape;852;p37">
                <a:extLst>
                  <a:ext uri="{FF2B5EF4-FFF2-40B4-BE49-F238E27FC236}">
                    <a16:creationId xmlns:a16="http://schemas.microsoft.com/office/drawing/2014/main" id="{A512B410-53D1-2146-096D-DA2F844C32C4}"/>
                  </a:ext>
                </a:extLst>
              </p:cNvPr>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5" name="Google Shape;853;p37">
              <a:extLst>
                <a:ext uri="{FF2B5EF4-FFF2-40B4-BE49-F238E27FC236}">
                  <a16:creationId xmlns:a16="http://schemas.microsoft.com/office/drawing/2014/main" id="{672BD577-DC4A-5A5A-3374-CB4ED2DC55A4}"/>
                </a:ext>
              </a:extLst>
            </p:cNvPr>
            <p:cNvSpPr/>
            <p:nvPr/>
          </p:nvSpPr>
          <p:spPr>
            <a:xfrm flipH="1">
              <a:off x="144354" y="189198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5" name="Google Shape;1388;p67">
            <a:extLst>
              <a:ext uri="{FF2B5EF4-FFF2-40B4-BE49-F238E27FC236}">
                <a16:creationId xmlns:a16="http://schemas.microsoft.com/office/drawing/2014/main" id="{4595D9A4-639C-607D-1C06-7C9AD56730E0}"/>
              </a:ext>
            </a:extLst>
          </p:cNvPr>
          <p:cNvSpPr txBox="1">
            <a:spLocks/>
          </p:cNvSpPr>
          <p:nvPr/>
        </p:nvSpPr>
        <p:spPr>
          <a:xfrm>
            <a:off x="1289998" y="3466115"/>
            <a:ext cx="3279381" cy="514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 sz="1100"/>
              <a:t>Masters of Science in Manufacturing Enginering Technology</a:t>
            </a:r>
            <a:endParaRPr lang="en-US" sz="1100"/>
          </a:p>
        </p:txBody>
      </p:sp>
      <p:sp>
        <p:nvSpPr>
          <p:cNvPr id="19" name="Google Shape;1388;p67">
            <a:extLst>
              <a:ext uri="{FF2B5EF4-FFF2-40B4-BE49-F238E27FC236}">
                <a16:creationId xmlns:a16="http://schemas.microsoft.com/office/drawing/2014/main" id="{67302717-7375-6EB3-FD1E-DB5C5E5F4094}"/>
              </a:ext>
            </a:extLst>
          </p:cNvPr>
          <p:cNvSpPr txBox="1">
            <a:spLocks/>
          </p:cNvSpPr>
          <p:nvPr/>
        </p:nvSpPr>
        <p:spPr>
          <a:xfrm>
            <a:off x="1435295" y="3979496"/>
            <a:ext cx="3279381" cy="514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 sz="1100"/>
              <a:t>Bachelors of Science in Mechanical Engineering</a:t>
            </a:r>
          </a:p>
        </p:txBody>
      </p:sp>
      <p:sp>
        <p:nvSpPr>
          <p:cNvPr id="21" name="Google Shape;1388;p67">
            <a:extLst>
              <a:ext uri="{FF2B5EF4-FFF2-40B4-BE49-F238E27FC236}">
                <a16:creationId xmlns:a16="http://schemas.microsoft.com/office/drawing/2014/main" id="{8103F446-81F9-93F7-5D90-EEB425F7A8C2}"/>
              </a:ext>
            </a:extLst>
          </p:cNvPr>
          <p:cNvSpPr txBox="1">
            <a:spLocks/>
          </p:cNvSpPr>
          <p:nvPr/>
        </p:nvSpPr>
        <p:spPr>
          <a:xfrm>
            <a:off x="4718998" y="3979496"/>
            <a:ext cx="3279381" cy="514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 sz="1100"/>
              <a:t>Bachelors of Science in Information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24" name="Google Shape;824;p36"/>
          <p:cNvSpPr txBox="1">
            <a:spLocks noGrp="1"/>
          </p:cNvSpPr>
          <p:nvPr>
            <p:ph type="title" idx="2"/>
          </p:nvPr>
        </p:nvSpPr>
        <p:spPr>
          <a:xfrm>
            <a:off x="1827210" y="1443770"/>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25" name="Google Shape;825;p36"/>
          <p:cNvSpPr txBox="1">
            <a:spLocks noGrp="1"/>
          </p:cNvSpPr>
          <p:nvPr>
            <p:ph type="title" idx="3"/>
          </p:nvPr>
        </p:nvSpPr>
        <p:spPr>
          <a:xfrm>
            <a:off x="5857347" y="3009588"/>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26" name="Google Shape;826;p36"/>
          <p:cNvSpPr txBox="1">
            <a:spLocks noGrp="1"/>
          </p:cNvSpPr>
          <p:nvPr>
            <p:ph type="title" idx="4"/>
          </p:nvPr>
        </p:nvSpPr>
        <p:spPr>
          <a:xfrm>
            <a:off x="5841543" y="1421192"/>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28" name="Google Shape;828;p36"/>
          <p:cNvSpPr txBox="1">
            <a:spLocks noGrp="1"/>
          </p:cNvSpPr>
          <p:nvPr>
            <p:ph type="title" idx="6"/>
          </p:nvPr>
        </p:nvSpPr>
        <p:spPr>
          <a:xfrm>
            <a:off x="1809718" y="3019669"/>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30" name="Google Shape;830;p36"/>
          <p:cNvSpPr txBox="1">
            <a:spLocks noGrp="1"/>
          </p:cNvSpPr>
          <p:nvPr>
            <p:ph type="subTitle" idx="1"/>
          </p:nvPr>
        </p:nvSpPr>
        <p:spPr>
          <a:xfrm>
            <a:off x="1212510" y="2243039"/>
            <a:ext cx="227999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Definition</a:t>
            </a:r>
            <a:endParaRPr/>
          </a:p>
        </p:txBody>
      </p:sp>
      <p:sp>
        <p:nvSpPr>
          <p:cNvPr id="831" name="Google Shape;831;p36"/>
          <p:cNvSpPr txBox="1">
            <a:spLocks noGrp="1"/>
          </p:cNvSpPr>
          <p:nvPr>
            <p:ph type="subTitle" idx="8"/>
          </p:nvPr>
        </p:nvSpPr>
        <p:spPr>
          <a:xfrm>
            <a:off x="5271098" y="2220454"/>
            <a:ext cx="1965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Plan</a:t>
            </a:r>
            <a:endParaRPr/>
          </a:p>
        </p:txBody>
      </p:sp>
      <p:sp>
        <p:nvSpPr>
          <p:cNvPr id="832" name="Google Shape;832;p36"/>
          <p:cNvSpPr txBox="1">
            <a:spLocks noGrp="1"/>
          </p:cNvSpPr>
          <p:nvPr>
            <p:ph type="subTitle" idx="9"/>
          </p:nvPr>
        </p:nvSpPr>
        <p:spPr>
          <a:xfrm>
            <a:off x="927717" y="3953139"/>
            <a:ext cx="239395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Execution</a:t>
            </a:r>
            <a:endParaRPr/>
          </a:p>
        </p:txBody>
      </p:sp>
      <p:sp>
        <p:nvSpPr>
          <p:cNvPr id="833" name="Google Shape;833;p36"/>
          <p:cNvSpPr txBox="1">
            <a:spLocks noGrp="1"/>
          </p:cNvSpPr>
          <p:nvPr>
            <p:ph type="subTitle" idx="13"/>
          </p:nvPr>
        </p:nvSpPr>
        <p:spPr>
          <a:xfrm>
            <a:off x="5186300" y="3930561"/>
            <a:ext cx="227999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Closure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7">
          <a:extLst>
            <a:ext uri="{FF2B5EF4-FFF2-40B4-BE49-F238E27FC236}">
              <a16:creationId xmlns:a16="http://schemas.microsoft.com/office/drawing/2014/main" id="{789483A3-F152-C0BD-5D8B-497EE40D7C05}"/>
            </a:ext>
          </a:extLst>
        </p:cNvPr>
        <p:cNvGrpSpPr/>
        <p:nvPr/>
      </p:nvGrpSpPr>
      <p:grpSpPr>
        <a:xfrm>
          <a:off x="0" y="0"/>
          <a:ext cx="0" cy="0"/>
          <a:chOff x="0" y="0"/>
          <a:chExt cx="0" cy="0"/>
        </a:xfrm>
      </p:grpSpPr>
      <p:sp>
        <p:nvSpPr>
          <p:cNvPr id="858" name="Google Shape;858;p38">
            <a:extLst>
              <a:ext uri="{FF2B5EF4-FFF2-40B4-BE49-F238E27FC236}">
                <a16:creationId xmlns:a16="http://schemas.microsoft.com/office/drawing/2014/main" id="{1DCCD61A-3843-3975-7937-6630C9DEE041}"/>
              </a:ext>
            </a:extLst>
          </p:cNvPr>
          <p:cNvSpPr txBox="1">
            <a:spLocks noGrp="1"/>
          </p:cNvSpPr>
          <p:nvPr>
            <p:ph type="title"/>
          </p:nvPr>
        </p:nvSpPr>
        <p:spPr>
          <a:xfrm>
            <a:off x="1291500" y="2335952"/>
            <a:ext cx="3805200" cy="16899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Project Definition</a:t>
            </a:r>
            <a:endParaRPr/>
          </a:p>
        </p:txBody>
      </p:sp>
      <p:sp>
        <p:nvSpPr>
          <p:cNvPr id="859" name="Google Shape;859;p38">
            <a:extLst>
              <a:ext uri="{FF2B5EF4-FFF2-40B4-BE49-F238E27FC236}">
                <a16:creationId xmlns:a16="http://schemas.microsoft.com/office/drawing/2014/main" id="{5ABB36F8-0E26-05F6-199F-AAD5298BCA6E}"/>
              </a:ext>
            </a:extLst>
          </p:cNvPr>
          <p:cNvSpPr txBox="1">
            <a:spLocks noGrp="1"/>
          </p:cNvSpPr>
          <p:nvPr>
            <p:ph type="title" idx="2"/>
          </p:nvPr>
        </p:nvSpPr>
        <p:spPr>
          <a:xfrm>
            <a:off x="1371600" y="1162347"/>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860" name="Google Shape;860;p38">
            <a:extLst>
              <a:ext uri="{FF2B5EF4-FFF2-40B4-BE49-F238E27FC236}">
                <a16:creationId xmlns:a16="http://schemas.microsoft.com/office/drawing/2014/main" id="{B66E3876-0C0F-B474-5F0B-E00126788069}"/>
              </a:ext>
            </a:extLst>
          </p:cNvPr>
          <p:cNvGrpSpPr/>
          <p:nvPr/>
        </p:nvGrpSpPr>
        <p:grpSpPr>
          <a:xfrm>
            <a:off x="5454150" y="1236940"/>
            <a:ext cx="2976748" cy="2669620"/>
            <a:chOff x="5454150" y="1236940"/>
            <a:chExt cx="2976748" cy="2669620"/>
          </a:xfrm>
        </p:grpSpPr>
        <p:pic>
          <p:nvPicPr>
            <p:cNvPr id="861" name="Google Shape;861;p38">
              <a:extLst>
                <a:ext uri="{FF2B5EF4-FFF2-40B4-BE49-F238E27FC236}">
                  <a16:creationId xmlns:a16="http://schemas.microsoft.com/office/drawing/2014/main" id="{A3D343B8-1D0F-D4F9-12A0-D2A2151914C1}"/>
                </a:ext>
              </a:extLst>
            </p:cNvPr>
            <p:cNvPicPr preferRelativeResize="0"/>
            <p:nvPr/>
          </p:nvPicPr>
          <p:blipFill rotWithShape="1">
            <a:blip r:embed="rId3">
              <a:alphaModFix/>
            </a:blip>
            <a:srcRect l="13851" t="18885" r="14190" b="15033"/>
            <a:stretch/>
          </p:blipFill>
          <p:spPr>
            <a:xfrm>
              <a:off x="5454150" y="1236940"/>
              <a:ext cx="2976748" cy="2669620"/>
            </a:xfrm>
            <a:prstGeom prst="rect">
              <a:avLst/>
            </a:prstGeom>
            <a:noFill/>
            <a:ln>
              <a:noFill/>
            </a:ln>
          </p:spPr>
        </p:pic>
        <p:grpSp>
          <p:nvGrpSpPr>
            <p:cNvPr id="862" name="Google Shape;862;p38">
              <a:extLst>
                <a:ext uri="{FF2B5EF4-FFF2-40B4-BE49-F238E27FC236}">
                  <a16:creationId xmlns:a16="http://schemas.microsoft.com/office/drawing/2014/main" id="{D88E0045-82A0-049E-42E0-738E7EA0F83A}"/>
                </a:ext>
              </a:extLst>
            </p:cNvPr>
            <p:cNvGrpSpPr/>
            <p:nvPr/>
          </p:nvGrpSpPr>
          <p:grpSpPr>
            <a:xfrm>
              <a:off x="5636955" y="2809468"/>
              <a:ext cx="1097090" cy="1097090"/>
              <a:chOff x="-423175" y="2918850"/>
              <a:chExt cx="822900" cy="822900"/>
            </a:xfrm>
          </p:grpSpPr>
          <p:sp>
            <p:nvSpPr>
              <p:cNvPr id="863" name="Google Shape;863;p38">
                <a:extLst>
                  <a:ext uri="{FF2B5EF4-FFF2-40B4-BE49-F238E27FC236}">
                    <a16:creationId xmlns:a16="http://schemas.microsoft.com/office/drawing/2014/main" id="{7A88CB85-2AFF-E074-CEC2-0655B3436ABC}"/>
                  </a:ext>
                </a:extLst>
              </p:cNvPr>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4" name="Google Shape;864;p38">
                <a:extLst>
                  <a:ext uri="{FF2B5EF4-FFF2-40B4-BE49-F238E27FC236}">
                    <a16:creationId xmlns:a16="http://schemas.microsoft.com/office/drawing/2014/main" id="{B4465D1C-F69F-4E87-DA67-7AD105652085}"/>
                  </a:ext>
                </a:extLst>
              </p:cNvPr>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5" name="Google Shape;865;p38">
                <a:extLst>
                  <a:ext uri="{FF2B5EF4-FFF2-40B4-BE49-F238E27FC236}">
                    <a16:creationId xmlns:a16="http://schemas.microsoft.com/office/drawing/2014/main" id="{D4ABA217-9277-7699-D00D-82697C2860B4}"/>
                  </a:ext>
                </a:extLst>
              </p:cNvPr>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6" name="Google Shape;866;p38">
                <a:extLst>
                  <a:ext uri="{FF2B5EF4-FFF2-40B4-BE49-F238E27FC236}">
                    <a16:creationId xmlns:a16="http://schemas.microsoft.com/office/drawing/2014/main" id="{8A6483F1-5C40-20DE-AB39-1C661829B3B1}"/>
                  </a:ext>
                </a:extLst>
              </p:cNvPr>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7" name="Google Shape;867;p38">
                <a:extLst>
                  <a:ext uri="{FF2B5EF4-FFF2-40B4-BE49-F238E27FC236}">
                    <a16:creationId xmlns:a16="http://schemas.microsoft.com/office/drawing/2014/main" id="{310F3D1B-4C4F-8159-8726-A30D38CE6DA5}"/>
                  </a:ext>
                </a:extLst>
              </p:cNvPr>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8" name="Google Shape;868;p38">
                <a:extLst>
                  <a:ext uri="{FF2B5EF4-FFF2-40B4-BE49-F238E27FC236}">
                    <a16:creationId xmlns:a16="http://schemas.microsoft.com/office/drawing/2014/main" id="{405A5279-29EA-4401-D30B-61D0C414CB08}"/>
                  </a:ext>
                </a:extLst>
              </p:cNvPr>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9" name="Google Shape;869;p38">
                <a:extLst>
                  <a:ext uri="{FF2B5EF4-FFF2-40B4-BE49-F238E27FC236}">
                    <a16:creationId xmlns:a16="http://schemas.microsoft.com/office/drawing/2014/main" id="{200DED3D-6D78-16FF-37D5-8EA894678B58}"/>
                  </a:ext>
                </a:extLst>
              </p:cNvPr>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0" name="Google Shape;870;p38">
                <a:extLst>
                  <a:ext uri="{FF2B5EF4-FFF2-40B4-BE49-F238E27FC236}">
                    <a16:creationId xmlns:a16="http://schemas.microsoft.com/office/drawing/2014/main" id="{1170E624-AA60-5DB2-F2BB-BC81CAF54206}"/>
                  </a:ext>
                </a:extLst>
              </p:cNvPr>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871" name="Google Shape;871;p38">
              <a:extLst>
                <a:ext uri="{FF2B5EF4-FFF2-40B4-BE49-F238E27FC236}">
                  <a16:creationId xmlns:a16="http://schemas.microsoft.com/office/drawing/2014/main" id="{9AAD6BAA-50CC-2740-E21B-7381DDC44246}"/>
                </a:ext>
              </a:extLst>
            </p:cNvPr>
            <p:cNvSpPr/>
            <p:nvPr/>
          </p:nvSpPr>
          <p:spPr>
            <a:xfrm flipH="1">
              <a:off x="7728854" y="153126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TextBox 1">
            <a:extLst>
              <a:ext uri="{FF2B5EF4-FFF2-40B4-BE49-F238E27FC236}">
                <a16:creationId xmlns:a16="http://schemas.microsoft.com/office/drawing/2014/main" id="{9970F795-08E4-4344-286D-A488590F2E7A}"/>
              </a:ext>
            </a:extLst>
          </p:cNvPr>
          <p:cNvSpPr txBox="1"/>
          <p:nvPr/>
        </p:nvSpPr>
        <p:spPr>
          <a:xfrm>
            <a:off x="1291500" y="4298950"/>
            <a:ext cx="6157050" cy="523220"/>
          </a:xfrm>
          <a:prstGeom prst="rect">
            <a:avLst/>
          </a:prstGeom>
          <a:noFill/>
        </p:spPr>
        <p:txBody>
          <a:bodyPr wrap="square" rtlCol="0">
            <a:spAutoFit/>
          </a:bodyPr>
          <a:lstStyle/>
          <a:p>
            <a:r>
              <a:rPr lang="en-US" b="1"/>
              <a:t>Goals:</a:t>
            </a:r>
            <a:r>
              <a:rPr lang="en-US"/>
              <a:t> Construct a new hockey stadium to replace the unavailable Mayo Clinic Health System Event Center.</a:t>
            </a:r>
          </a:p>
        </p:txBody>
      </p:sp>
    </p:spTree>
    <p:extLst>
      <p:ext uri="{BB962C8B-B14F-4D97-AF65-F5344CB8AC3E}">
        <p14:creationId xmlns:p14="http://schemas.microsoft.com/office/powerpoint/2010/main" val="914106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9"/>
          <p:cNvSpPr txBox="1">
            <a:spLocks noGrp="1"/>
          </p:cNvSpPr>
          <p:nvPr>
            <p:ph type="title"/>
          </p:nvPr>
        </p:nvSpPr>
        <p:spPr>
          <a:xfrm>
            <a:off x="4555950" y="1280200"/>
            <a:ext cx="3453600" cy="8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Tasks</a:t>
            </a:r>
            <a:endParaRPr/>
          </a:p>
        </p:txBody>
      </p:sp>
      <p:sp>
        <p:nvSpPr>
          <p:cNvPr id="877" name="Google Shape;877;p39"/>
          <p:cNvSpPr txBox="1">
            <a:spLocks noGrp="1"/>
          </p:cNvSpPr>
          <p:nvPr>
            <p:ph type="subTitle" idx="1"/>
          </p:nvPr>
        </p:nvSpPr>
        <p:spPr>
          <a:xfrm>
            <a:off x="4556600" y="2183299"/>
            <a:ext cx="3452400" cy="261370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itchFamily="2" charset="2"/>
              <a:buChar char="v"/>
            </a:pPr>
            <a:r>
              <a:rPr lang="en-US" sz="1800"/>
              <a:t>Design</a:t>
            </a:r>
            <a:br>
              <a:rPr lang="en-US" sz="1800"/>
            </a:br>
            <a:endParaRPr lang="en-US" sz="1800"/>
          </a:p>
          <a:p>
            <a:pPr marL="171450" lvl="0" indent="-171450" algn="l" rtl="0">
              <a:spcBef>
                <a:spcPts val="0"/>
              </a:spcBef>
              <a:spcAft>
                <a:spcPts val="0"/>
              </a:spcAft>
              <a:buFont typeface="Wingdings" pitchFamily="2" charset="2"/>
              <a:buChar char="v"/>
            </a:pPr>
            <a:r>
              <a:rPr lang="en-US" sz="1800"/>
              <a:t>Construction</a:t>
            </a:r>
            <a:br>
              <a:rPr lang="en-US" sz="1800"/>
            </a:br>
            <a:endParaRPr lang="en-US" sz="1800"/>
          </a:p>
          <a:p>
            <a:pPr marL="171450" lvl="0" indent="-171450" algn="l" rtl="0">
              <a:spcBef>
                <a:spcPts val="0"/>
              </a:spcBef>
              <a:spcAft>
                <a:spcPts val="0"/>
              </a:spcAft>
              <a:buFont typeface="Wingdings" pitchFamily="2" charset="2"/>
              <a:buChar char="v"/>
            </a:pPr>
            <a:r>
              <a:rPr lang="en-US" sz="1800"/>
              <a:t>Resource allocation</a:t>
            </a:r>
            <a:br>
              <a:rPr lang="en-US" sz="1800"/>
            </a:br>
            <a:endParaRPr lang="en-US" sz="1800"/>
          </a:p>
          <a:p>
            <a:pPr marL="171450" lvl="0" indent="-171450" algn="l" rtl="0">
              <a:spcBef>
                <a:spcPts val="0"/>
              </a:spcBef>
              <a:spcAft>
                <a:spcPts val="0"/>
              </a:spcAft>
              <a:buFont typeface="Wingdings" pitchFamily="2" charset="2"/>
              <a:buChar char="v"/>
            </a:pPr>
            <a:r>
              <a:rPr lang="en-US" sz="1800"/>
              <a:t>Testing and Quality Control</a:t>
            </a:r>
            <a:endParaRPr sz="1800"/>
          </a:p>
        </p:txBody>
      </p:sp>
      <p:pic>
        <p:nvPicPr>
          <p:cNvPr id="878" name="Google Shape;878;p39"/>
          <p:cNvPicPr preferRelativeResize="0">
            <a:picLocks noGrp="1"/>
          </p:cNvPicPr>
          <p:nvPr>
            <p:ph type="pic" idx="2"/>
          </p:nvPr>
        </p:nvPicPr>
        <p:blipFill rotWithShape="1">
          <a:blip r:embed="rId3">
            <a:alphaModFix/>
          </a:blip>
          <a:srcRect l="39673" r="12739"/>
          <a:stretch/>
        </p:blipFill>
        <p:spPr>
          <a:xfrm>
            <a:off x="1794" y="0"/>
            <a:ext cx="3672300" cy="5143501"/>
          </a:xfrm>
          <a:prstGeom prst="rect">
            <a:avLst/>
          </a:prstGeom>
        </p:spPr>
      </p:pic>
      <p:grpSp>
        <p:nvGrpSpPr>
          <p:cNvPr id="879" name="Google Shape;879;p39"/>
          <p:cNvGrpSpPr/>
          <p:nvPr/>
        </p:nvGrpSpPr>
        <p:grpSpPr>
          <a:xfrm>
            <a:off x="-1102523" y="3277091"/>
            <a:ext cx="2707599" cy="2073105"/>
            <a:chOff x="-1102523" y="3277091"/>
            <a:chExt cx="2707599" cy="2073105"/>
          </a:xfrm>
        </p:grpSpPr>
        <p:grpSp>
          <p:nvGrpSpPr>
            <p:cNvPr id="880" name="Google Shape;880;p39"/>
            <p:cNvGrpSpPr/>
            <p:nvPr/>
          </p:nvGrpSpPr>
          <p:grpSpPr>
            <a:xfrm flipH="1">
              <a:off x="-576500" y="3277111"/>
              <a:ext cx="1097255" cy="1097255"/>
              <a:chOff x="8735900" y="445925"/>
              <a:chExt cx="822900" cy="822900"/>
            </a:xfrm>
          </p:grpSpPr>
          <p:sp>
            <p:nvSpPr>
              <p:cNvPr id="881" name="Google Shape;881;p39"/>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82" name="Google Shape;882;p39"/>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83" name="Google Shape;883;p39"/>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84" name="Google Shape;884;p39"/>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85" name="Google Shape;885;p39"/>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86" name="Google Shape;886;p39"/>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87" name="Google Shape;887;p39"/>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88" name="Google Shape;888;p39"/>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pic>
          <p:nvPicPr>
            <p:cNvPr id="889" name="Google Shape;889;p39"/>
            <p:cNvPicPr preferRelativeResize="0"/>
            <p:nvPr/>
          </p:nvPicPr>
          <p:blipFill rotWithShape="1">
            <a:blip r:embed="rId4">
              <a:alphaModFix/>
            </a:blip>
            <a:srcRect l="15074" t="23118" r="19923" b="25916"/>
            <a:stretch/>
          </p:blipFill>
          <p:spPr>
            <a:xfrm rot="10799993" flipH="1">
              <a:off x="-1102523" y="3277094"/>
              <a:ext cx="2707599" cy="2073100"/>
            </a:xfrm>
            <a:prstGeom prst="rect">
              <a:avLst/>
            </a:prstGeom>
            <a:noFill/>
            <a:ln>
              <a:noFill/>
            </a:ln>
          </p:spPr>
        </p:pic>
        <p:sp>
          <p:nvSpPr>
            <p:cNvPr id="890" name="Google Shape;890;p39"/>
            <p:cNvSpPr/>
            <p:nvPr/>
          </p:nvSpPr>
          <p:spPr>
            <a:xfrm rot="10800000">
              <a:off x="786786" y="479700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1427</Words>
  <Application>Microsoft Office PowerPoint</Application>
  <PresentationFormat>On-screen Show (16:9)</PresentationFormat>
  <Paragraphs>416</Paragraphs>
  <Slides>46</Slides>
  <Notes>45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Calibri</vt:lpstr>
      <vt:lpstr>Times New Roman</vt:lpstr>
      <vt:lpstr>Aptos</vt:lpstr>
      <vt:lpstr>Wingdings</vt:lpstr>
      <vt:lpstr>Raleway</vt:lpstr>
      <vt:lpstr>Bebas Neue</vt:lpstr>
      <vt:lpstr>Open Sans</vt:lpstr>
      <vt:lpstr>Arial</vt:lpstr>
      <vt:lpstr>DM Sans Medium</vt:lpstr>
      <vt:lpstr>Anaheim</vt:lpstr>
      <vt:lpstr>Roboto</vt:lpstr>
      <vt:lpstr>Business Project Presentation by Slidesgo</vt:lpstr>
      <vt:lpstr>Hockey Stadium Project</vt:lpstr>
      <vt:lpstr>PowerPoint Presentation</vt:lpstr>
      <vt:lpstr>Project Description</vt:lpstr>
      <vt:lpstr>Key  Features</vt:lpstr>
      <vt:lpstr>Key Features</vt:lpstr>
      <vt:lpstr>Team Members</vt:lpstr>
      <vt:lpstr>Table of contents</vt:lpstr>
      <vt:lpstr>Project Definition</vt:lpstr>
      <vt:lpstr>Tasks</vt:lpstr>
      <vt:lpstr>Specifications</vt:lpstr>
      <vt:lpstr>Technical Specifications</vt:lpstr>
      <vt:lpstr>Technical Specifications cont.</vt:lpstr>
      <vt:lpstr>Milestones and objectives</vt:lpstr>
      <vt:lpstr>Gantt Chart</vt:lpstr>
      <vt:lpstr>Network Analysis</vt:lpstr>
      <vt:lpstr>Network Analysis</vt:lpstr>
      <vt:lpstr>Network Analysis</vt:lpstr>
      <vt:lpstr>Network Analysis</vt:lpstr>
      <vt:lpstr>Network Analysis</vt:lpstr>
      <vt:lpstr>Project Priority Matrix</vt:lpstr>
      <vt:lpstr>Responsibility Matrix</vt:lpstr>
      <vt:lpstr>Project  Plan</vt:lpstr>
      <vt:lpstr>Schedule</vt:lpstr>
      <vt:lpstr>Budget &amp; Resources</vt:lpstr>
      <vt:lpstr>Work Break Down Structure</vt:lpstr>
      <vt:lpstr>Resources</vt:lpstr>
      <vt:lpstr>Project Budget</vt:lpstr>
      <vt:lpstr>Risks Associated with project</vt:lpstr>
      <vt:lpstr>Risk Breakdown Structure</vt:lpstr>
      <vt:lpstr>Risk Severity Table</vt:lpstr>
      <vt:lpstr>Risk Response Development</vt:lpstr>
      <vt:lpstr>Project  Execution</vt:lpstr>
      <vt:lpstr>Resource Allocation – Before Levelling the Slack</vt:lpstr>
      <vt:lpstr>Project Timeline without Levelling the Slack</vt:lpstr>
      <vt:lpstr>Project Timeline After Levelling the Slack</vt:lpstr>
      <vt:lpstr>Status Report</vt:lpstr>
      <vt:lpstr>Changing Working Time In Holidays</vt:lpstr>
      <vt:lpstr>Project Closure Contract</vt:lpstr>
      <vt:lpstr>ProjectAccomplishmet</vt:lpstr>
      <vt:lpstr>Transfer to Operations</vt:lpstr>
      <vt:lpstr>Project Execution</vt:lpstr>
      <vt:lpstr>Project  Closure</vt:lpstr>
      <vt:lpstr>Project Closure</vt:lpstr>
      <vt:lpstr>2D CAD Model</vt:lpstr>
      <vt:lpstr>Lesson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Hockey Stadium Project</dc:title>
  <dc:creator>Yaman Pandey</dc:creator>
  <cp:lastModifiedBy>Yaman Pandey</cp:lastModifiedBy>
  <cp:revision>225</cp:revision>
  <dcterms:modified xsi:type="dcterms:W3CDTF">2024-12-02T05:46:45Z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f753fd-faf2-4608-9b59-553f003adcdf_Enabled">
    <vt:lpwstr>true</vt:lpwstr>
  </property>
  <property fmtid="{D5CDD505-2E9C-101B-9397-08002B2CF9AE}" pid="3" name="MSIP_Label_2ff753fd-faf2-4608-9b59-553f003adcdf_SetDate">
    <vt:lpwstr>2024-12-02T05:02:35Z</vt:lpwstr>
  </property>
  <property fmtid="{D5CDD505-2E9C-101B-9397-08002B2CF9AE}" pid="4" name="MSIP_Label_2ff753fd-faf2-4608-9b59-553f003adcdf_Method">
    <vt:lpwstr>Privileged</vt:lpwstr>
  </property>
  <property fmtid="{D5CDD505-2E9C-101B-9397-08002B2CF9AE}" pid="5" name="MSIP_Label_2ff753fd-faf2-4608-9b59-553f003adcdf_Name">
    <vt:lpwstr>2ff753fd-faf2-4608-9b59-553f003adcdf</vt:lpwstr>
  </property>
  <property fmtid="{D5CDD505-2E9C-101B-9397-08002B2CF9AE}" pid="6" name="MSIP_Label_2ff753fd-faf2-4608-9b59-553f003adcdf_SiteId">
    <vt:lpwstr>49618402-6ea3-441d-957d-7df8773fee54</vt:lpwstr>
  </property>
  <property fmtid="{D5CDD505-2E9C-101B-9397-08002B2CF9AE}" pid="7" name="MSIP_Label_2ff753fd-faf2-4608-9b59-553f003adcdf_ActionId">
    <vt:lpwstr>2caf40f2-1ede-48e5-9194-6d988314eb33</vt:lpwstr>
  </property>
  <property fmtid="{D5CDD505-2E9C-101B-9397-08002B2CF9AE}" pid="8" name="MSIP_Label_2ff753fd-faf2-4608-9b59-553f003adcdf_ContentBits">
    <vt:lpwstr>0</vt:lpwstr>
  </property>
</Properties>
</file>